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660" r:id="rId4"/>
  </p:sldMasterIdLst>
  <p:notesMasterIdLst>
    <p:notesMasterId r:id="rId36"/>
  </p:notesMasterIdLst>
  <p:sldIdLst>
    <p:sldId id="2147474584" r:id="rId5"/>
    <p:sldId id="2147474865" r:id="rId6"/>
    <p:sldId id="2147474898" r:id="rId7"/>
    <p:sldId id="2147474900" r:id="rId8"/>
    <p:sldId id="2147474899" r:id="rId9"/>
    <p:sldId id="2147474866" r:id="rId10"/>
    <p:sldId id="2147474903" r:id="rId11"/>
    <p:sldId id="2147474867" r:id="rId12"/>
    <p:sldId id="2147474893" r:id="rId13"/>
    <p:sldId id="2147474894" r:id="rId14"/>
    <p:sldId id="2147474895" r:id="rId15"/>
    <p:sldId id="2147474897" r:id="rId16"/>
    <p:sldId id="2147474884" r:id="rId17"/>
    <p:sldId id="2147474868" r:id="rId18"/>
    <p:sldId id="2147474869" r:id="rId19"/>
    <p:sldId id="2147474870" r:id="rId20"/>
    <p:sldId id="2147474871" r:id="rId21"/>
    <p:sldId id="2147474876" r:id="rId22"/>
    <p:sldId id="2147474881" r:id="rId23"/>
    <p:sldId id="2147474875" r:id="rId24"/>
    <p:sldId id="2147474872" r:id="rId25"/>
    <p:sldId id="2147474877" r:id="rId26"/>
    <p:sldId id="2147474878" r:id="rId27"/>
    <p:sldId id="2147474902" r:id="rId28"/>
    <p:sldId id="2147474880" r:id="rId29"/>
    <p:sldId id="2147474890" r:id="rId30"/>
    <p:sldId id="2147474891" r:id="rId31"/>
    <p:sldId id="2147474790" r:id="rId32"/>
    <p:sldId id="2147474787" r:id="rId33"/>
    <p:sldId id="2147474825" r:id="rId34"/>
    <p:sldId id="2147474747" r:id="rId35"/>
  </p:sldIdLst>
  <p:sldSz cx="18288000" cy="11430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rt" id="{EC257D30-02F7-F74F-9EC8-1332C4ED56FA}">
          <p14:sldIdLst>
            <p14:sldId id="2147474584"/>
            <p14:sldId id="2147474865"/>
            <p14:sldId id="2147474898"/>
            <p14:sldId id="2147474900"/>
            <p14:sldId id="2147474899"/>
          </p14:sldIdLst>
        </p14:section>
        <p14:section name="Vocabulary" id="{1AD796CC-56F0-5D4F-9440-C367358C99D5}">
          <p14:sldIdLst>
            <p14:sldId id="2147474866"/>
            <p14:sldId id="2147474903"/>
            <p14:sldId id="2147474867"/>
            <p14:sldId id="2147474893"/>
            <p14:sldId id="2147474894"/>
            <p14:sldId id="2147474895"/>
            <p14:sldId id="2147474897"/>
            <p14:sldId id="2147474884"/>
          </p14:sldIdLst>
        </p14:section>
        <p14:section name="Section sans titre" id="{B0BAFAAE-4DD3-FA43-B5F5-1DB2A91EF7C9}">
          <p14:sldIdLst>
            <p14:sldId id="2147474868"/>
            <p14:sldId id="2147474869"/>
            <p14:sldId id="2147474870"/>
            <p14:sldId id="2147474871"/>
            <p14:sldId id="2147474876"/>
          </p14:sldIdLst>
        </p14:section>
        <p14:section name="Section sans titre" id="{7FD03930-03E3-E048-9520-B6B323B2409E}">
          <p14:sldIdLst>
            <p14:sldId id="2147474881"/>
            <p14:sldId id="2147474875"/>
            <p14:sldId id="2147474872"/>
            <p14:sldId id="2147474877"/>
            <p14:sldId id="2147474878"/>
            <p14:sldId id="2147474902"/>
            <p14:sldId id="2147474880"/>
          </p14:sldIdLst>
        </p14:section>
        <p14:section name="&quot;Démo&quot;" id="{42D3B819-B3F6-9549-AE5F-109C6EFAC08F}">
          <p14:sldIdLst>
            <p14:sldId id="2147474890"/>
            <p14:sldId id="2147474891"/>
          </p14:sldIdLst>
        </p14:section>
        <p14:section name="End" id="{93689701-BEA5-C149-8FD1-1CC5CE8A3E37}">
          <p14:sldIdLst>
            <p14:sldId id="2147474790"/>
            <p14:sldId id="2147474787"/>
            <p14:sldId id="2147474825"/>
            <p14:sldId id="214747474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885F1F92-2B38-9207-456B-419952209896}" name="Nerea Enrique" initials="NE" userId="S::nerea.enrique@globalservs.com::0d3543e7-806c-4666-8a70-0a52afb1e2be" providerId="AD"/>
  <p188:author id="{5C1E5DD4-D6FB-926A-59A8-919D8649834C}" name="Julien Dauthuille" initials="JD" userId="S::julien.dauthuille@globalservs.com::5c43dbce-1e87-456d-b0f1-fd2e8489a3ef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FDEBC"/>
    <a:srgbClr val="E3BEF9"/>
    <a:srgbClr val="000000"/>
    <a:srgbClr val="F18BB2"/>
    <a:srgbClr val="FFE503"/>
    <a:srgbClr val="F1F4F7"/>
    <a:srgbClr val="FFEF66"/>
    <a:srgbClr val="DDDDDD"/>
    <a:srgbClr val="FFF599"/>
    <a:srgbClr val="FFFA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  <p:ext uri="{1BD7E111-0CB8-44D6-8891-C1BB2F81B7CC}">
      <p1710:readonlyRecommended xmlns:p1710="http://schemas.microsoft.com/office/powerpoint/2017/10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3296810-A885-4BE3-A3E7-6D5BEEA58F35}" styleName="Style moyen 2 - Accentuation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223"/>
    <p:restoredTop sz="87662"/>
  </p:normalViewPr>
  <p:slideViewPr>
    <p:cSldViewPr snapToGrid="0">
      <p:cViewPr varScale="1">
        <p:scale>
          <a:sx n="75" d="100"/>
          <a:sy n="75" d="100"/>
        </p:scale>
        <p:origin x="2112" y="1096"/>
      </p:cViewPr>
      <p:guideLst/>
    </p:cSldViewPr>
  </p:slideViewPr>
  <p:notesTextViewPr>
    <p:cViewPr>
      <p:scale>
        <a:sx n="85" d="100"/>
        <a:sy n="85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heme" Target="theme/theme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BC7231-834A-FE4F-9D9F-6914B6C2F8A8}" type="datetimeFigureOut">
              <a:rPr lang="fr-FR" smtClean="0"/>
              <a:t>10/10/2024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972B0C-9C9E-0B47-A373-DD811700F7A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200373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426464" rtl="0" eaLnBrk="1" latinLnBrk="0" hangingPunct="1">
      <a:defRPr sz="1872" kern="1200">
        <a:solidFill>
          <a:schemeClr val="tx1"/>
        </a:solidFill>
        <a:latin typeface="+mn-lt"/>
        <a:ea typeface="+mn-ea"/>
        <a:cs typeface="+mn-cs"/>
      </a:defRPr>
    </a:lvl1pPr>
    <a:lvl2pPr marL="713232" algn="l" defTabSz="1426464" rtl="0" eaLnBrk="1" latinLnBrk="0" hangingPunct="1">
      <a:defRPr sz="1872" kern="1200">
        <a:solidFill>
          <a:schemeClr val="tx1"/>
        </a:solidFill>
        <a:latin typeface="+mn-lt"/>
        <a:ea typeface="+mn-ea"/>
        <a:cs typeface="+mn-cs"/>
      </a:defRPr>
    </a:lvl2pPr>
    <a:lvl3pPr marL="1426464" algn="l" defTabSz="1426464" rtl="0" eaLnBrk="1" latinLnBrk="0" hangingPunct="1">
      <a:defRPr sz="1872" kern="1200">
        <a:solidFill>
          <a:schemeClr val="tx1"/>
        </a:solidFill>
        <a:latin typeface="+mn-lt"/>
        <a:ea typeface="+mn-ea"/>
        <a:cs typeface="+mn-cs"/>
      </a:defRPr>
    </a:lvl3pPr>
    <a:lvl4pPr marL="2139696" algn="l" defTabSz="1426464" rtl="0" eaLnBrk="1" latinLnBrk="0" hangingPunct="1">
      <a:defRPr sz="1872" kern="1200">
        <a:solidFill>
          <a:schemeClr val="tx1"/>
        </a:solidFill>
        <a:latin typeface="+mn-lt"/>
        <a:ea typeface="+mn-ea"/>
        <a:cs typeface="+mn-cs"/>
      </a:defRPr>
    </a:lvl4pPr>
    <a:lvl5pPr marL="2852928" algn="l" defTabSz="1426464" rtl="0" eaLnBrk="1" latinLnBrk="0" hangingPunct="1">
      <a:defRPr sz="1872" kern="1200">
        <a:solidFill>
          <a:schemeClr val="tx1"/>
        </a:solidFill>
        <a:latin typeface="+mn-lt"/>
        <a:ea typeface="+mn-ea"/>
        <a:cs typeface="+mn-cs"/>
      </a:defRPr>
    </a:lvl5pPr>
    <a:lvl6pPr marL="3566160" algn="l" defTabSz="1426464" rtl="0" eaLnBrk="1" latinLnBrk="0" hangingPunct="1">
      <a:defRPr sz="1872" kern="1200">
        <a:solidFill>
          <a:schemeClr val="tx1"/>
        </a:solidFill>
        <a:latin typeface="+mn-lt"/>
        <a:ea typeface="+mn-ea"/>
        <a:cs typeface="+mn-cs"/>
      </a:defRPr>
    </a:lvl6pPr>
    <a:lvl7pPr marL="4279392" algn="l" defTabSz="1426464" rtl="0" eaLnBrk="1" latinLnBrk="0" hangingPunct="1">
      <a:defRPr sz="1872" kern="1200">
        <a:solidFill>
          <a:schemeClr val="tx1"/>
        </a:solidFill>
        <a:latin typeface="+mn-lt"/>
        <a:ea typeface="+mn-ea"/>
        <a:cs typeface="+mn-cs"/>
      </a:defRPr>
    </a:lvl7pPr>
    <a:lvl8pPr marL="4992624" algn="l" defTabSz="1426464" rtl="0" eaLnBrk="1" latinLnBrk="0" hangingPunct="1">
      <a:defRPr sz="1872" kern="1200">
        <a:solidFill>
          <a:schemeClr val="tx1"/>
        </a:solidFill>
        <a:latin typeface="+mn-lt"/>
        <a:ea typeface="+mn-ea"/>
        <a:cs typeface="+mn-cs"/>
      </a:defRPr>
    </a:lvl8pPr>
    <a:lvl9pPr marL="5705856" algn="l" defTabSz="1426464" rtl="0" eaLnBrk="1" latinLnBrk="0" hangingPunct="1">
      <a:defRPr sz="1872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On va parler du pattern de test AAA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972B0C-9C9E-0B47-A373-DD811700F7A2}" type="slidenum">
              <a:rPr lang="fr-FR" smtClean="0"/>
              <a:t>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368780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4264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="1" i="0" dirty="0">
                <a:solidFill>
                  <a:srgbClr val="C9D1D9"/>
                </a:solidFill>
                <a:effectLst/>
                <a:latin typeface="-apple-system"/>
              </a:rPr>
              <a:t>ensemble du produit, au plus proche du réel mais toujours rapide</a:t>
            </a:r>
          </a:p>
          <a:p>
            <a:pPr marL="0" marR="0" lvl="0" indent="0" algn="l" defTabSz="14264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b="1" i="0" dirty="0">
              <a:solidFill>
                <a:srgbClr val="C9D1D9"/>
              </a:solidFill>
              <a:effectLst/>
              <a:latin typeface="-apple-system"/>
            </a:endParaRPr>
          </a:p>
          <a:p>
            <a:pPr marL="0" marR="0" lvl="0" indent="0" algn="l" defTabSz="14264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="1" i="0" dirty="0">
                <a:solidFill>
                  <a:srgbClr val="C9D1D9"/>
                </a:solidFill>
                <a:effectLst/>
                <a:latin typeface="-apple-system"/>
              </a:rPr>
              <a:t>va porter sur l'ensemble de mon système à l'exception des technologies pour communiquer avec l'extérieur</a:t>
            </a:r>
            <a:r>
              <a:rPr lang="fr-FR" b="0" i="0" dirty="0">
                <a:solidFill>
                  <a:srgbClr val="C9D1D9"/>
                </a:solidFill>
                <a:effectLst/>
                <a:latin typeface="-apple-system"/>
              </a:rPr>
              <a:t> (j'exclue donc la persistance, les middlewares et autres stacks HTTP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Gros grain</a:t>
            </a:r>
          </a:p>
          <a:p>
            <a:endParaRPr lang="en-US" dirty="0"/>
          </a:p>
          <a:p>
            <a:r>
              <a:rPr lang="en-US" dirty="0" err="1"/>
              <a:t>C’est</a:t>
            </a:r>
            <a:r>
              <a:rPr lang="en-US" dirty="0"/>
              <a:t> </a:t>
            </a:r>
            <a:r>
              <a:rPr lang="en-US" dirty="0" err="1"/>
              <a:t>une</a:t>
            </a:r>
            <a:r>
              <a:rPr lang="en-US" dirty="0"/>
              <a:t> </a:t>
            </a:r>
            <a:r>
              <a:rPr lang="en-US" dirty="0" err="1"/>
              <a:t>implem</a:t>
            </a:r>
            <a:r>
              <a:rPr lang="en-US" dirty="0"/>
              <a:t> du repo qui </a:t>
            </a:r>
            <a:r>
              <a:rPr lang="en-US" dirty="0" err="1"/>
              <a:t>est</a:t>
            </a:r>
            <a:r>
              <a:rPr lang="en-US" dirty="0"/>
              <a:t> plus </a:t>
            </a:r>
            <a:r>
              <a:rPr lang="en-US" dirty="0" err="1"/>
              <a:t>rapide</a:t>
            </a:r>
            <a:r>
              <a:rPr lang="en-US" dirty="0"/>
              <a:t> =&gt; un fake</a:t>
            </a:r>
          </a:p>
          <a:p>
            <a:endParaRPr lang="en-US" dirty="0"/>
          </a:p>
          <a:p>
            <a:r>
              <a:rPr lang="en-US" dirty="0"/>
              <a:t>plus </a:t>
            </a:r>
            <a:r>
              <a:rPr lang="en-US" dirty="0" err="1"/>
              <a:t>grande</a:t>
            </a:r>
            <a:r>
              <a:rPr lang="en-US" dirty="0"/>
              <a:t> importance</a:t>
            </a:r>
          </a:p>
          <a:p>
            <a:r>
              <a:rPr lang="en-US" dirty="0"/>
              <a:t>on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favoriser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972B0C-9C9E-0B47-A373-DD811700F7A2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378726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 </a:t>
            </a:r>
            <a:r>
              <a:rPr lang="en-US" dirty="0" err="1"/>
              <a:t>va</a:t>
            </a:r>
            <a:r>
              <a:rPr lang="en-US" dirty="0"/>
              <a:t> tester le repository dans </a:t>
            </a:r>
            <a:r>
              <a:rPr lang="en-US" dirty="0" err="1"/>
              <a:t>ce</a:t>
            </a:r>
            <a:r>
              <a:rPr lang="en-US" dirty="0"/>
              <a:t> </a:t>
            </a:r>
            <a:r>
              <a:rPr lang="en-US" dirty="0" err="1"/>
              <a:t>cas</a:t>
            </a:r>
            <a:r>
              <a:rPr lang="en-US" dirty="0"/>
              <a:t>, </a:t>
            </a:r>
            <a:r>
              <a:rPr lang="en-US" dirty="0" err="1"/>
              <a:t>c’est</a:t>
            </a:r>
            <a:r>
              <a:rPr lang="en-US" dirty="0"/>
              <a:t> pour </a:t>
            </a:r>
            <a:r>
              <a:rPr lang="en-US" dirty="0" err="1"/>
              <a:t>ça</a:t>
            </a:r>
            <a:r>
              <a:rPr lang="en-US" dirty="0"/>
              <a:t> que </a:t>
            </a:r>
            <a:r>
              <a:rPr lang="en-US" dirty="0" err="1"/>
              <a:t>j’ai</a:t>
            </a:r>
            <a:r>
              <a:rPr lang="en-US" dirty="0"/>
              <a:t> </a:t>
            </a:r>
            <a:r>
              <a:rPr lang="en-US" dirty="0" err="1"/>
              <a:t>besoin</a:t>
            </a:r>
            <a:r>
              <a:rPr lang="en-US" dirty="0"/>
              <a:t> du repository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972B0C-9C9E-0B47-A373-DD811700F7A2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742874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Rappel ! Speed it! </a:t>
            </a:r>
          </a:p>
          <a:p>
            <a:endParaRPr lang="en-US" dirty="0"/>
          </a:p>
          <a:p>
            <a:r>
              <a:rPr lang="en-US" dirty="0"/>
              <a:t>Y a plein de </a:t>
            </a:r>
            <a:r>
              <a:rPr lang="en-US" dirty="0" err="1"/>
              <a:t>termes</a:t>
            </a:r>
            <a:r>
              <a:rPr lang="en-US" dirty="0"/>
              <a:t> </a:t>
            </a:r>
            <a:r>
              <a:rPr lang="en-US" dirty="0" err="1"/>
              <a:t>moi</a:t>
            </a:r>
            <a:r>
              <a:rPr lang="en-US" dirty="0"/>
              <a:t> </a:t>
            </a:r>
            <a:r>
              <a:rPr lang="en-US" dirty="0" err="1"/>
              <a:t>j’en</a:t>
            </a:r>
            <a:r>
              <a:rPr lang="en-US" dirty="0"/>
              <a:t> ai </a:t>
            </a:r>
            <a:r>
              <a:rPr lang="en-US" dirty="0" err="1"/>
              <a:t>choisi</a:t>
            </a:r>
            <a:r>
              <a:rPr lang="en-US" dirty="0"/>
              <a:t> un pour </a:t>
            </a:r>
            <a:r>
              <a:rPr lang="en-US" dirty="0" err="1"/>
              <a:t>chaque</a:t>
            </a:r>
            <a:r>
              <a:rPr lang="en-US" dirty="0"/>
              <a:t> type, </a:t>
            </a:r>
            <a:r>
              <a:rPr lang="en-US" dirty="0" err="1"/>
              <a:t>merde</a:t>
            </a:r>
            <a:endParaRPr lang="en-US" dirty="0"/>
          </a:p>
          <a:p>
            <a:endParaRPr lang="en-US" dirty="0"/>
          </a:p>
          <a:p>
            <a:r>
              <a:rPr lang="en-US" dirty="0"/>
              <a:t>Acceptance =&gt; regressions : </a:t>
            </a:r>
            <a:r>
              <a:rPr lang="en-US" dirty="0" err="1"/>
              <a:t>oui</a:t>
            </a:r>
            <a:r>
              <a:rPr lang="en-US" dirty="0"/>
              <a:t>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ça</a:t>
            </a:r>
            <a:r>
              <a:rPr lang="en-US" dirty="0"/>
              <a:t> depend, le </a:t>
            </a:r>
            <a:r>
              <a:rPr lang="en-US" dirty="0" err="1"/>
              <a:t>metier</a:t>
            </a:r>
            <a:r>
              <a:rPr lang="en-US" dirty="0"/>
              <a:t> </a:t>
            </a:r>
            <a:r>
              <a:rPr lang="en-US" dirty="0" err="1"/>
              <a:t>oui</a:t>
            </a:r>
            <a:r>
              <a:rPr lang="en-US" dirty="0"/>
              <a:t>, </a:t>
            </a:r>
            <a:r>
              <a:rPr lang="en-US" dirty="0" err="1"/>
              <a:t>une</a:t>
            </a:r>
            <a:r>
              <a:rPr lang="en-US" dirty="0"/>
              <a:t> </a:t>
            </a:r>
            <a:r>
              <a:rPr lang="en-US" dirty="0" err="1"/>
              <a:t>requête</a:t>
            </a:r>
            <a:r>
              <a:rPr lang="en-US" dirty="0"/>
              <a:t> </a:t>
            </a:r>
            <a:r>
              <a:rPr lang="en-US" dirty="0" err="1"/>
              <a:t>sql</a:t>
            </a:r>
            <a:r>
              <a:rPr lang="en-US" dirty="0"/>
              <a:t> non</a:t>
            </a:r>
          </a:p>
          <a:p>
            <a:endParaRPr lang="en-US" dirty="0"/>
          </a:p>
          <a:p>
            <a:r>
              <a:rPr lang="en-US" dirty="0"/>
              <a:t>Si </a:t>
            </a:r>
            <a:r>
              <a:rPr lang="en-US" dirty="0" err="1"/>
              <a:t>vous</a:t>
            </a:r>
            <a:r>
              <a:rPr lang="en-US" dirty="0"/>
              <a:t> </a:t>
            </a:r>
            <a:r>
              <a:rPr lang="en-US" dirty="0" err="1"/>
              <a:t>n'êtes</a:t>
            </a:r>
            <a:r>
              <a:rPr lang="en-US" dirty="0"/>
              <a:t> pas </a:t>
            </a:r>
            <a:r>
              <a:rPr lang="en-US" dirty="0" err="1"/>
              <a:t>d'accord</a:t>
            </a:r>
            <a:r>
              <a:rPr lang="en-US" dirty="0"/>
              <a:t>, on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discute</a:t>
            </a:r>
            <a:r>
              <a:rPr lang="en-US" dirty="0"/>
              <a:t> dans </a:t>
            </a:r>
            <a:r>
              <a:rPr lang="en-US" dirty="0" err="1"/>
              <a:t>l'aprem</a:t>
            </a:r>
            <a:r>
              <a:rPr lang="en-US" dirty="0"/>
              <a:t> </a:t>
            </a:r>
            <a:r>
              <a:rPr lang="en-US" dirty="0" err="1"/>
              <a:t>ou</a:t>
            </a:r>
            <a:r>
              <a:rPr lang="en-US" dirty="0"/>
              <a:t> au tour </a:t>
            </a:r>
            <a:r>
              <a:rPr lang="en-US" dirty="0" err="1"/>
              <a:t>d'une</a:t>
            </a:r>
            <a:r>
              <a:rPr lang="en-US" dirty="0"/>
              <a:t> </a:t>
            </a:r>
            <a:r>
              <a:rPr lang="en-US" dirty="0" err="1"/>
              <a:t>bière</a:t>
            </a:r>
            <a:r>
              <a:rPr lang="en-US" dirty="0"/>
              <a:t> </a:t>
            </a:r>
            <a:r>
              <a:rPr lang="en-US" dirty="0" err="1"/>
              <a:t>ce</a:t>
            </a:r>
            <a:r>
              <a:rPr lang="en-US" dirty="0"/>
              <a:t> </a:t>
            </a:r>
            <a:r>
              <a:rPr lang="en-US" dirty="0" err="1"/>
              <a:t>soir</a:t>
            </a:r>
            <a:r>
              <a:rPr lang="en-US" dirty="0"/>
              <a:t>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972B0C-9C9E-0B47-A373-DD811700F7A2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840448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entendy</a:t>
            </a:r>
            <a:r>
              <a:rPr lang="en-US" dirty="0"/>
              <a:t> ?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972B0C-9C9E-0B47-A373-DD811700F7A2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300864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Comme </a:t>
            </a:r>
            <a:r>
              <a:rPr lang="en-US" dirty="0" err="1"/>
              <a:t>presque</a:t>
            </a:r>
            <a:r>
              <a:rPr lang="en-US" dirty="0"/>
              <a:t> </a:t>
            </a:r>
            <a:r>
              <a:rPr lang="en-US" dirty="0" err="1"/>
              <a:t>tous</a:t>
            </a:r>
            <a:r>
              <a:rPr lang="en-US" dirty="0"/>
              <a:t> les concepts </a:t>
            </a:r>
            <a:r>
              <a:rPr lang="en-US" dirty="0" err="1"/>
              <a:t>informatiques</a:t>
            </a:r>
            <a:endParaRPr lang="en-US" dirty="0"/>
          </a:p>
          <a:p>
            <a:r>
              <a:rPr lang="en-US" dirty="0"/>
              <a:t>Transition :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ça</a:t>
            </a:r>
            <a:r>
              <a:rPr lang="en-US" dirty="0"/>
              <a:t> </a:t>
            </a:r>
            <a:r>
              <a:rPr lang="en-US" dirty="0" err="1"/>
              <a:t>existe</a:t>
            </a:r>
            <a:r>
              <a:rPr lang="en-US" dirty="0"/>
              <a:t> </a:t>
            </a:r>
            <a:r>
              <a:rPr lang="en-US" dirty="0" err="1"/>
              <a:t>depuis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longtemps</a:t>
            </a:r>
            <a:r>
              <a:rPr lang="en-US" dirty="0"/>
              <a:t> </a:t>
            </a:r>
            <a:r>
              <a:rPr lang="en-US" dirty="0" err="1"/>
              <a:t>pourquoi</a:t>
            </a:r>
            <a:r>
              <a:rPr lang="en-US" dirty="0"/>
              <a:t> on </a:t>
            </a:r>
            <a:r>
              <a:rPr lang="en-US" dirty="0" err="1"/>
              <a:t>en</a:t>
            </a:r>
            <a:r>
              <a:rPr lang="en-US" dirty="0"/>
              <a:t> parle?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972B0C-9C9E-0B47-A373-DD811700F7A2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798203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Vous</a:t>
            </a:r>
            <a:r>
              <a:rPr lang="en-US" dirty="0"/>
              <a:t> </a:t>
            </a:r>
            <a:r>
              <a:rPr lang="en-US" dirty="0" err="1"/>
              <a:t>vous</a:t>
            </a:r>
            <a:r>
              <a:rPr lang="en-US" dirty="0"/>
              <a:t> </a:t>
            </a:r>
            <a:r>
              <a:rPr lang="en-US" dirty="0" err="1"/>
              <a:t>poserez</a:t>
            </a:r>
            <a:r>
              <a:rPr lang="en-US" dirty="0"/>
              <a:t> </a:t>
            </a:r>
            <a:r>
              <a:rPr lang="en-US" dirty="0" err="1"/>
              <a:t>peut</a:t>
            </a:r>
            <a:r>
              <a:rPr lang="en-US" dirty="0"/>
              <a:t> </a:t>
            </a:r>
            <a:r>
              <a:rPr lang="en-US" dirty="0" err="1"/>
              <a:t>etre</a:t>
            </a:r>
            <a:r>
              <a:rPr lang="en-US" dirty="0"/>
              <a:t> la question</a:t>
            </a:r>
          </a:p>
          <a:p>
            <a:r>
              <a:rPr lang="en-US" dirty="0" err="1"/>
              <a:t>Parce</a:t>
            </a:r>
            <a:r>
              <a:rPr lang="en-US" dirty="0"/>
              <a:t> que le </a:t>
            </a:r>
            <a:r>
              <a:rPr lang="en-US" dirty="0" err="1"/>
              <a:t>sujets</a:t>
            </a:r>
            <a:r>
              <a:rPr lang="en-US" dirty="0"/>
              <a:t> des tests me </a:t>
            </a:r>
            <a:r>
              <a:rPr lang="en-US" dirty="0" err="1"/>
              <a:t>tient</a:t>
            </a:r>
            <a:r>
              <a:rPr lang="en-US" dirty="0"/>
              <a:t> </a:t>
            </a:r>
            <a:r>
              <a:rPr lang="en-US" dirty="0" err="1"/>
              <a:t>particulèrement</a:t>
            </a:r>
            <a:r>
              <a:rPr lang="en-US" dirty="0"/>
              <a:t> à </a:t>
            </a:r>
            <a:r>
              <a:rPr lang="en-US" dirty="0" err="1"/>
              <a:t>coeur</a:t>
            </a:r>
            <a:endParaRPr lang="en-US" dirty="0"/>
          </a:p>
          <a:p>
            <a:r>
              <a:rPr lang="en-US" dirty="0" err="1"/>
              <a:t>D'après</a:t>
            </a:r>
            <a:r>
              <a:rPr lang="en-US" dirty="0"/>
              <a:t> </a:t>
            </a:r>
            <a:r>
              <a:rPr lang="en-US" dirty="0" err="1"/>
              <a:t>mon</a:t>
            </a:r>
            <a:r>
              <a:rPr lang="en-US" dirty="0"/>
              <a:t> XP </a:t>
            </a:r>
            <a:r>
              <a:rPr lang="en-US" dirty="0" err="1"/>
              <a:t>c'est</a:t>
            </a:r>
            <a:r>
              <a:rPr lang="en-US" dirty="0"/>
              <a:t> pas </a:t>
            </a:r>
            <a:r>
              <a:rPr lang="en-US" dirty="0" err="1"/>
              <a:t>évident</a:t>
            </a:r>
            <a:r>
              <a:rPr lang="en-US" dirty="0"/>
              <a:t> de </a:t>
            </a:r>
            <a:r>
              <a:rPr lang="en-US" dirty="0" err="1"/>
              <a:t>rentrer</a:t>
            </a:r>
            <a:r>
              <a:rPr lang="en-US" dirty="0"/>
              <a:t> dans le </a:t>
            </a:r>
            <a:r>
              <a:rPr lang="en-US" dirty="0" err="1"/>
              <a:t>mpnde</a:t>
            </a:r>
            <a:r>
              <a:rPr lang="en-US" dirty="0"/>
              <a:t> des tests (que </a:t>
            </a:r>
            <a:r>
              <a:rPr lang="en-US" dirty="0" err="1"/>
              <a:t>ce</a:t>
            </a:r>
            <a:r>
              <a:rPr lang="en-US" dirty="0"/>
              <a:t> </a:t>
            </a:r>
            <a:r>
              <a:rPr lang="en-US" dirty="0" err="1"/>
              <a:t>soit</a:t>
            </a:r>
            <a:r>
              <a:rPr lang="en-US" dirty="0"/>
              <a:t> </a:t>
            </a:r>
            <a:r>
              <a:rPr lang="en-US" dirty="0" err="1"/>
              <a:t>mon</a:t>
            </a:r>
            <a:r>
              <a:rPr lang="en-US" dirty="0"/>
              <a:t> </a:t>
            </a:r>
            <a:r>
              <a:rPr lang="en-US" dirty="0" err="1"/>
              <a:t>vécu</a:t>
            </a:r>
            <a:r>
              <a:rPr lang="en-US" dirty="0"/>
              <a:t> 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dirty="0" err="1"/>
              <a:t>celui</a:t>
            </a:r>
            <a:r>
              <a:rPr lang="en-US" dirty="0"/>
              <a:t> des </a:t>
            </a:r>
            <a:r>
              <a:rPr lang="en-US" dirty="0" err="1"/>
              <a:t>autres</a:t>
            </a:r>
            <a:r>
              <a:rPr lang="en-US" dirty="0"/>
              <a:t>)</a:t>
            </a:r>
          </a:p>
          <a:p>
            <a:r>
              <a:rPr lang="en-US" dirty="0" err="1"/>
              <a:t>ça</a:t>
            </a:r>
            <a:r>
              <a:rPr lang="en-US" dirty="0"/>
              <a:t> aide à la </a:t>
            </a:r>
            <a:r>
              <a:rPr lang="en-US" dirty="0" err="1"/>
              <a:t>logique</a:t>
            </a:r>
            <a:endParaRPr lang="en-US" dirty="0"/>
          </a:p>
          <a:p>
            <a:r>
              <a:rPr lang="en-US" dirty="0"/>
              <a:t>Pour les plus vieux: </a:t>
            </a:r>
            <a:r>
              <a:rPr lang="en-US" dirty="0" err="1"/>
              <a:t>ça</a:t>
            </a:r>
            <a:r>
              <a:rPr lang="en-US" dirty="0"/>
              <a:t> </a:t>
            </a:r>
            <a:r>
              <a:rPr lang="en-US" dirty="0" err="1"/>
              <a:t>peut</a:t>
            </a:r>
            <a:r>
              <a:rPr lang="en-US" dirty="0"/>
              <a:t> aider à se </a:t>
            </a:r>
            <a:r>
              <a:rPr lang="en-US" dirty="0" err="1"/>
              <a:t>recentrer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972B0C-9C9E-0B47-A373-DD811700F7A2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47552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Transition : On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diviser</a:t>
            </a:r>
            <a:r>
              <a:rPr lang="en-US" dirty="0"/>
              <a:t> le test </a:t>
            </a:r>
            <a:r>
              <a:rPr lang="en-US" dirty="0" err="1"/>
              <a:t>en</a:t>
            </a:r>
            <a:r>
              <a:rPr lang="en-US" dirty="0"/>
              <a:t> 3 étapes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972B0C-9C9E-0B47-A373-DD811700F7A2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237118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b="0" i="0" dirty="0">
                <a:solidFill>
                  <a:srgbClr val="D1D2D3"/>
                </a:solidFill>
                <a:effectLst/>
                <a:latin typeface="Slack-Lato"/>
              </a:rPr>
              <a:t>Je rajouterai que c'est une aide mentale en terme de réflexion</a:t>
            </a:r>
            <a:br>
              <a:rPr lang="fr-FR" dirty="0"/>
            </a:br>
            <a:r>
              <a:rPr lang="fr-FR" b="0" i="0" dirty="0">
                <a:solidFill>
                  <a:srgbClr val="D1D2D3"/>
                </a:solidFill>
                <a:effectLst/>
                <a:latin typeface="Slack-Lato"/>
              </a:rPr>
              <a:t>Je réfléchis à ce dont j'ai besoin</a:t>
            </a:r>
            <a:br>
              <a:rPr lang="fr-FR" dirty="0"/>
            </a:br>
            <a:r>
              <a:rPr lang="fr-FR" b="0" i="0" dirty="0">
                <a:solidFill>
                  <a:srgbClr val="D1D2D3"/>
                </a:solidFill>
                <a:effectLst/>
                <a:latin typeface="Slack-Lato"/>
              </a:rPr>
              <a:t>J'agis</a:t>
            </a:r>
            <a:br>
              <a:rPr lang="fr-FR" dirty="0"/>
            </a:br>
            <a:r>
              <a:rPr lang="fr-FR" b="0" i="0" dirty="0">
                <a:solidFill>
                  <a:srgbClr val="D1D2D3"/>
                </a:solidFill>
                <a:effectLst/>
                <a:latin typeface="Slack-Lato"/>
              </a:rPr>
              <a:t>Je vérifie que j'ai ce à quoi je m'attendais</a:t>
            </a:r>
          </a:p>
          <a:p>
            <a:endParaRPr lang="fr-FR" b="0" i="0" dirty="0">
              <a:solidFill>
                <a:srgbClr val="D1D2D3"/>
              </a:solidFill>
              <a:effectLst/>
              <a:latin typeface="Slack-Lato"/>
            </a:endParaRPr>
          </a:p>
          <a:p>
            <a:r>
              <a:rPr lang="fr-FR" b="0" i="0" dirty="0">
                <a:solidFill>
                  <a:srgbClr val="D1D2D3"/>
                </a:solidFill>
                <a:effectLst/>
                <a:latin typeface="Slack-Lato"/>
              </a:rPr>
              <a:t>Dire qu’on va faire du TDD</a:t>
            </a:r>
          </a:p>
          <a:p>
            <a:r>
              <a:rPr lang="fr-FR" b="0" i="0" dirty="0">
                <a:solidFill>
                  <a:srgbClr val="D1D2D3"/>
                </a:solidFill>
                <a:effectLst/>
                <a:latin typeface="Slack-Lato"/>
              </a:rPr>
              <a:t>On va se servir du test data </a:t>
            </a:r>
            <a:r>
              <a:rPr lang="fr-FR" b="0" i="0" dirty="0" err="1">
                <a:solidFill>
                  <a:srgbClr val="D1D2D3"/>
                </a:solidFill>
                <a:effectLst/>
                <a:latin typeface="Slack-Lato"/>
              </a:rPr>
              <a:t>builder</a:t>
            </a:r>
            <a:r>
              <a:rPr lang="fr-FR" b="0" i="0" dirty="0">
                <a:solidFill>
                  <a:srgbClr val="D1D2D3"/>
                </a:solidFill>
                <a:effectLst/>
                <a:latin typeface="Slack-Lato"/>
              </a:rPr>
              <a:t> pattern via lib </a:t>
            </a:r>
            <a:r>
              <a:rPr lang="fr-FR" b="0" i="0" dirty="0" err="1">
                <a:solidFill>
                  <a:srgbClr val="D1D2D3"/>
                </a:solidFill>
                <a:effectLst/>
                <a:latin typeface="Slack-Lato"/>
              </a:rPr>
              <a:t>beram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972B0C-9C9E-0B47-A373-DD811700F7A2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705598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Qu'est</a:t>
            </a:r>
            <a:r>
              <a:rPr lang="en-US" dirty="0"/>
              <a:t> </a:t>
            </a:r>
            <a:r>
              <a:rPr lang="en-US" dirty="0" err="1"/>
              <a:t>ce</a:t>
            </a:r>
            <a:r>
              <a:rPr lang="en-US" dirty="0"/>
              <a:t> que </a:t>
            </a:r>
            <a:r>
              <a:rPr lang="en-US" dirty="0" err="1"/>
              <a:t>ça</a:t>
            </a:r>
            <a:r>
              <a:rPr lang="en-US" dirty="0"/>
              <a:t> </a:t>
            </a:r>
            <a:r>
              <a:rPr lang="en-US" dirty="0" err="1"/>
              <a:t>peut</a:t>
            </a:r>
            <a:r>
              <a:rPr lang="en-US" dirty="0"/>
              <a:t> nous </a:t>
            </a:r>
            <a:r>
              <a:rPr lang="en-US" dirty="0" err="1"/>
              <a:t>apporter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tant que dev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972B0C-9C9E-0B47-A373-DD811700F7A2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7153263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Clarity and </a:t>
            </a:r>
            <a:r>
              <a:rPr lang="en-US" dirty="0" err="1"/>
              <a:t>readibility</a:t>
            </a:r>
            <a:endParaRPr lang="en-US" dirty="0"/>
          </a:p>
          <a:p>
            <a:pPr marL="1028687" lvl="1" indent="-342900">
              <a:buFont typeface="Arial" panose="020B0604020202020204" pitchFamily="34" charset="0"/>
              <a:buChar char="•"/>
            </a:pPr>
            <a:r>
              <a:rPr lang="en-US" dirty="0" err="1"/>
              <a:t>Maintenability</a:t>
            </a:r>
            <a:endParaRPr lang="en-US" dirty="0"/>
          </a:p>
          <a:p>
            <a:pPr marL="1028687" lvl="1" indent="-342900">
              <a:buFont typeface="Arial" panose="020B0604020202020204" pitchFamily="34" charset="0"/>
              <a:buChar char="•"/>
            </a:pPr>
            <a:r>
              <a:rPr lang="en-US" dirty="0"/>
              <a:t>Consistency</a:t>
            </a:r>
          </a:p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972B0C-9C9E-0B47-A373-DD811700F7A2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804087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ingénieur</a:t>
            </a:r>
            <a:r>
              <a:rPr lang="en-US" dirty="0"/>
              <a:t> PHP chez </a:t>
            </a:r>
            <a:r>
              <a:rPr lang="en-US" dirty="0" err="1"/>
              <a:t>ekino</a:t>
            </a:r>
            <a:r>
              <a:rPr lang="en-US" dirty="0"/>
              <a:t> </a:t>
            </a:r>
            <a:r>
              <a:rPr lang="en-US" dirty="0" err="1"/>
              <a:t>depuis</a:t>
            </a:r>
            <a:r>
              <a:rPr lang="en-US" dirty="0"/>
              <a:t> 4 </a:t>
            </a:r>
            <a:r>
              <a:rPr lang="en-US" dirty="0" err="1"/>
              <a:t>ans</a:t>
            </a:r>
            <a:r>
              <a:rPr lang="en-US" dirty="0"/>
              <a:t> et artiste</a:t>
            </a:r>
          </a:p>
          <a:p>
            <a:r>
              <a:rPr lang="en-US" dirty="0"/>
              <a:t>Tags</a:t>
            </a:r>
          </a:p>
          <a:p>
            <a:r>
              <a:rPr lang="en-US" dirty="0"/>
              <a:t>Pas très active sur twitter</a:t>
            </a:r>
          </a:p>
          <a:p>
            <a:r>
              <a:rPr lang="en-US" dirty="0"/>
              <a:t>Sur </a:t>
            </a:r>
            <a:r>
              <a:rPr lang="en-US" dirty="0" err="1"/>
              <a:t>github</a:t>
            </a:r>
            <a:r>
              <a:rPr lang="en-US" dirty="0"/>
              <a:t> y a </a:t>
            </a:r>
            <a:r>
              <a:rPr lang="en-US" dirty="0" err="1"/>
              <a:t>mes</a:t>
            </a:r>
            <a:r>
              <a:rPr lang="en-US" dirty="0"/>
              <a:t> </a:t>
            </a:r>
            <a:r>
              <a:rPr lang="en-US" dirty="0" err="1"/>
              <a:t>autres</a:t>
            </a:r>
            <a:r>
              <a:rPr lang="en-US" dirty="0"/>
              <a:t> talks et </a:t>
            </a:r>
            <a:r>
              <a:rPr lang="en-US" dirty="0" err="1"/>
              <a:t>celui</a:t>
            </a:r>
            <a:r>
              <a:rPr lang="en-US" dirty="0"/>
              <a:t> </a:t>
            </a:r>
            <a:r>
              <a:rPr lang="en-US" dirty="0" err="1"/>
              <a:t>mais</a:t>
            </a:r>
            <a:r>
              <a:rPr lang="en-US" dirty="0"/>
              <a:t> y aura un QR code après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972B0C-9C9E-0B47-A373-DD811700F7A2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3629232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Slow down !</a:t>
            </a:r>
          </a:p>
          <a:p>
            <a:endParaRPr lang="en-US" dirty="0"/>
          </a:p>
          <a:p>
            <a:br>
              <a:rPr lang="en-US" dirty="0"/>
            </a:br>
            <a:r>
              <a:rPr lang="en-US" dirty="0"/>
              <a:t>Il </a:t>
            </a:r>
            <a:r>
              <a:rPr lang="en-US" dirty="0" err="1"/>
              <a:t>existe</a:t>
            </a:r>
            <a:r>
              <a:rPr lang="en-US" dirty="0"/>
              <a:t> plein </a:t>
            </a:r>
            <a:r>
              <a:rPr lang="en-US" dirty="0" err="1"/>
              <a:t>d’outils</a:t>
            </a:r>
            <a:r>
              <a:rPr lang="en-US" dirty="0"/>
              <a:t>, patterns, principes  qui </a:t>
            </a:r>
            <a:r>
              <a:rPr lang="en-US" dirty="0" err="1"/>
              <a:t>apportent</a:t>
            </a:r>
            <a:r>
              <a:rPr lang="en-US" dirty="0"/>
              <a:t>, font des choses </a:t>
            </a:r>
            <a:r>
              <a:rPr lang="en-US" dirty="0" err="1"/>
              <a:t>différents</a:t>
            </a:r>
            <a:endParaRPr lang="en-US" dirty="0"/>
          </a:p>
          <a:p>
            <a:r>
              <a:rPr lang="en-US" dirty="0"/>
              <a:t>Le AAA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une</a:t>
            </a:r>
            <a:r>
              <a:rPr lang="en-US" dirty="0"/>
              <a:t> petite </a:t>
            </a:r>
            <a:r>
              <a:rPr lang="en-US" dirty="0" err="1"/>
              <a:t>brique</a:t>
            </a:r>
            <a:r>
              <a:rPr lang="en-US" dirty="0"/>
              <a:t> </a:t>
            </a:r>
            <a:r>
              <a:rPr lang="en-US" dirty="0" err="1"/>
              <a:t>parmis</a:t>
            </a:r>
            <a:r>
              <a:rPr lang="en-US" dirty="0"/>
              <a:t> tant de choses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972B0C-9C9E-0B47-A373-DD811700F7A2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2616072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Nommage</a:t>
            </a:r>
            <a:r>
              <a:rPr lang="en-US" dirty="0"/>
              <a:t> et point de vu?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972B0C-9C9E-0B47-A373-DD811700F7A2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9709340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dirty="0" err="1"/>
              <a:t>moins</a:t>
            </a:r>
            <a:r>
              <a:rPr lang="en-US" dirty="0"/>
              <a:t> </a:t>
            </a:r>
            <a:r>
              <a:rPr lang="en-US" dirty="0" err="1"/>
              <a:t>d'avoir</a:t>
            </a:r>
            <a:r>
              <a:rPr lang="en-US" dirty="0"/>
              <a:t> un test hyper simple genre un calculator qui fait un add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972B0C-9C9E-0B47-A373-DD811700F7A2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1678985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Rigide</a:t>
            </a:r>
            <a:r>
              <a:rPr lang="en-US" dirty="0"/>
              <a:t> =&gt;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vous</a:t>
            </a:r>
            <a:r>
              <a:rPr lang="en-US" dirty="0"/>
              <a:t> </a:t>
            </a:r>
            <a:r>
              <a:rPr lang="en-US" dirty="0" err="1"/>
              <a:t>décidez</a:t>
            </a:r>
            <a:r>
              <a:rPr lang="en-US" dirty="0"/>
              <a:t> de le </a:t>
            </a:r>
            <a:r>
              <a:rPr lang="en-US" dirty="0" err="1"/>
              <a:t>garder</a:t>
            </a:r>
            <a:r>
              <a:rPr lang="en-US" dirty="0"/>
              <a:t> </a:t>
            </a:r>
            <a:r>
              <a:rPr lang="en-US" dirty="0" err="1"/>
              <a:t>rigide</a:t>
            </a:r>
            <a:r>
              <a:rPr lang="en-US" dirty="0"/>
              <a:t>, </a:t>
            </a:r>
            <a:r>
              <a:rPr lang="en-US" dirty="0" err="1"/>
              <a:t>c’est</a:t>
            </a:r>
            <a:r>
              <a:rPr lang="en-US" dirty="0"/>
              <a:t> un pattern de pensée, pas </a:t>
            </a:r>
            <a:r>
              <a:rPr lang="en-US" dirty="0" err="1"/>
              <a:t>uniquement</a:t>
            </a:r>
            <a:r>
              <a:rPr lang="en-US" dirty="0"/>
              <a:t> un pattern </a:t>
            </a:r>
            <a:r>
              <a:rPr lang="en-US" dirty="0" err="1"/>
              <a:t>d’écriture</a:t>
            </a:r>
            <a:endParaRPr lang="en-US" dirty="0"/>
          </a:p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972B0C-9C9E-0B47-A373-DD811700F7A2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6977842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Parler</a:t>
            </a:r>
            <a:r>
              <a:rPr lang="en-US" dirty="0"/>
              <a:t> build otter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972B0C-9C9E-0B47-A373-DD811700F7A2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4886459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Répétition</a:t>
            </a:r>
            <a:r>
              <a:rPr lang="en-US" dirty="0"/>
              <a:t> </a:t>
            </a:r>
            <a:r>
              <a:rPr lang="en-US" dirty="0" err="1"/>
              <a:t>résume</a:t>
            </a:r>
            <a:r>
              <a:rPr lang="en-US" dirty="0"/>
              <a:t> </a:t>
            </a:r>
            <a:r>
              <a:rPr lang="en-US" dirty="0" err="1"/>
              <a:t>ce</a:t>
            </a:r>
            <a:r>
              <a:rPr lang="en-US" dirty="0"/>
              <a:t> </a:t>
            </a:r>
            <a:r>
              <a:rPr lang="en-US" dirty="0" err="1"/>
              <a:t>qu’on</a:t>
            </a:r>
            <a:r>
              <a:rPr lang="en-US" dirty="0"/>
              <a:t> a vu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972B0C-9C9E-0B47-A373-DD811700F7A2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8369001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Questions: </a:t>
            </a:r>
            <a:br>
              <a:rPr lang="en-US" dirty="0"/>
            </a:br>
            <a:r>
              <a:rPr lang="en-US" dirty="0"/>
              <a:t>Si sur le vocab : Rappeler le </a:t>
            </a:r>
            <a:r>
              <a:rPr lang="en-US" dirty="0" err="1"/>
              <a:t>sujet</a:t>
            </a:r>
            <a:r>
              <a:rPr lang="en-US" dirty="0"/>
              <a:t> </a:t>
            </a:r>
            <a:r>
              <a:rPr lang="en-US" dirty="0" err="1"/>
              <a:t>c’est</a:t>
            </a:r>
            <a:r>
              <a:rPr lang="en-US" dirty="0"/>
              <a:t> pas </a:t>
            </a:r>
            <a:r>
              <a:rPr lang="en-US" dirty="0" err="1"/>
              <a:t>ça</a:t>
            </a:r>
            <a:r>
              <a:rPr lang="en-US" dirty="0"/>
              <a:t>, que </a:t>
            </a:r>
            <a:r>
              <a:rPr lang="en-US" dirty="0" err="1"/>
              <a:t>l’idée</a:t>
            </a:r>
            <a:r>
              <a:rPr lang="en-US" dirty="0"/>
              <a:t> de </a:t>
            </a:r>
            <a:r>
              <a:rPr lang="en-US" dirty="0" err="1"/>
              <a:t>cette</a:t>
            </a:r>
            <a:r>
              <a:rPr lang="en-US" dirty="0"/>
              <a:t> </a:t>
            </a:r>
            <a:r>
              <a:rPr lang="en-US" dirty="0" err="1"/>
              <a:t>partie</a:t>
            </a:r>
            <a:r>
              <a:rPr lang="en-US" dirty="0"/>
              <a:t> on </a:t>
            </a:r>
            <a:r>
              <a:rPr lang="en-US" dirty="0" err="1"/>
              <a:t>peut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discuter</a:t>
            </a:r>
            <a:r>
              <a:rPr lang="en-US" dirty="0"/>
              <a:t> après !</a:t>
            </a:r>
          </a:p>
          <a:p>
            <a:endParaRPr lang="en-US" dirty="0"/>
          </a:p>
          <a:p>
            <a:r>
              <a:rPr lang="en-US" dirty="0"/>
              <a:t>Des </a:t>
            </a:r>
            <a:r>
              <a:rPr lang="en-US" dirty="0" err="1"/>
              <a:t>cas</a:t>
            </a:r>
            <a:r>
              <a:rPr lang="en-US" dirty="0"/>
              <a:t> </a:t>
            </a:r>
            <a:r>
              <a:rPr lang="en-US" dirty="0" err="1"/>
              <a:t>où</a:t>
            </a:r>
            <a:r>
              <a:rPr lang="en-US" dirty="0"/>
              <a:t> </a:t>
            </a:r>
            <a:r>
              <a:rPr lang="en-US" dirty="0" err="1"/>
              <a:t>c’est</a:t>
            </a:r>
            <a:r>
              <a:rPr lang="en-US" dirty="0"/>
              <a:t> </a:t>
            </a:r>
            <a:r>
              <a:rPr lang="en-US" dirty="0" err="1"/>
              <a:t>chiant</a:t>
            </a:r>
            <a:r>
              <a:rPr lang="en-US" dirty="0"/>
              <a:t> ??? Suite </a:t>
            </a:r>
            <a:r>
              <a:rPr lang="en-US" dirty="0" err="1"/>
              <a:t>d’actions</a:t>
            </a:r>
            <a:r>
              <a:rPr lang="en-US" dirty="0"/>
              <a:t> (simulation user)</a:t>
            </a:r>
          </a:p>
          <a:p>
            <a:r>
              <a:rPr lang="en-US" dirty="0" err="1"/>
              <a:t>Pourquoi</a:t>
            </a:r>
            <a:r>
              <a:rPr lang="en-US" dirty="0"/>
              <a:t> </a:t>
            </a:r>
            <a:r>
              <a:rPr lang="en-US" dirty="0" err="1"/>
              <a:t>tu</a:t>
            </a:r>
            <a:r>
              <a:rPr lang="en-US" dirty="0"/>
              <a:t> </a:t>
            </a:r>
            <a:r>
              <a:rPr lang="en-US" dirty="0" err="1"/>
              <a:t>l’utilisais</a:t>
            </a:r>
            <a:r>
              <a:rPr lang="en-US" dirty="0"/>
              <a:t> pas </a:t>
            </a:r>
            <a:r>
              <a:rPr lang="en-US" dirty="0" err="1"/>
              <a:t>avant</a:t>
            </a:r>
            <a:r>
              <a:rPr lang="en-US" dirty="0"/>
              <a:t> ?</a:t>
            </a:r>
          </a:p>
          <a:p>
            <a:r>
              <a:rPr lang="en-US" dirty="0"/>
              <a:t>&gt; Dis pas que </a:t>
            </a:r>
            <a:r>
              <a:rPr lang="en-US" dirty="0" err="1"/>
              <a:t>tu</a:t>
            </a:r>
            <a:r>
              <a:rPr lang="en-US" dirty="0"/>
              <a:t> ne </a:t>
            </a:r>
            <a:r>
              <a:rPr lang="en-US" dirty="0" err="1"/>
              <a:t>l’utilisais</a:t>
            </a:r>
            <a:r>
              <a:rPr lang="en-US" dirty="0"/>
              <a:t> pas dis </a:t>
            </a:r>
            <a:r>
              <a:rPr lang="en-US" dirty="0" err="1"/>
              <a:t>plutot</a:t>
            </a:r>
            <a:r>
              <a:rPr lang="en-US" dirty="0"/>
              <a:t> que </a:t>
            </a:r>
            <a:r>
              <a:rPr lang="en-US" dirty="0" err="1"/>
              <a:t>tu</a:t>
            </a:r>
            <a:r>
              <a:rPr lang="en-US" dirty="0"/>
              <a:t> ne </a:t>
            </a:r>
            <a:r>
              <a:rPr lang="en-US" dirty="0" err="1"/>
              <a:t>savais</a:t>
            </a:r>
            <a:r>
              <a:rPr lang="en-US" dirty="0"/>
              <a:t> pas que </a:t>
            </a:r>
            <a:r>
              <a:rPr lang="en-US" dirty="0" err="1"/>
              <a:t>tu</a:t>
            </a:r>
            <a:r>
              <a:rPr lang="en-US" dirty="0"/>
              <a:t> </a:t>
            </a:r>
            <a:r>
              <a:rPr lang="en-US" dirty="0" err="1"/>
              <a:t>l’utilisais</a:t>
            </a:r>
            <a:endParaRPr lang="en-US" dirty="0"/>
          </a:p>
          <a:p>
            <a:r>
              <a:rPr lang="en-US" dirty="0" err="1"/>
              <a:t>Ça</a:t>
            </a:r>
            <a:r>
              <a:rPr lang="en-US" dirty="0"/>
              <a:t> aide à me focus ?</a:t>
            </a:r>
          </a:p>
          <a:p>
            <a:endParaRPr lang="en-US" dirty="0"/>
          </a:p>
          <a:p>
            <a:r>
              <a:rPr lang="en-US" dirty="0"/>
              <a:t>Setup === arrange ? </a:t>
            </a:r>
            <a:r>
              <a:rPr lang="en-US" dirty="0" err="1"/>
              <a:t>Oui</a:t>
            </a:r>
            <a:r>
              <a:rPr lang="en-US" dirty="0"/>
              <a:t> et non</a:t>
            </a:r>
          </a:p>
          <a:p>
            <a:endParaRPr lang="en-US" dirty="0"/>
          </a:p>
          <a:p>
            <a:r>
              <a:rPr lang="en-US" dirty="0"/>
              <a:t>Comment </a:t>
            </a:r>
            <a:r>
              <a:rPr lang="en-US" dirty="0" err="1"/>
              <a:t>gérer</a:t>
            </a:r>
            <a:r>
              <a:rPr lang="en-US" dirty="0"/>
              <a:t> les data provider?  </a:t>
            </a:r>
            <a:r>
              <a:rPr lang="en-US" dirty="0" err="1"/>
              <a:t>DinosaurRepositoryTest</a:t>
            </a:r>
            <a:r>
              <a:rPr lang="en-US" dirty="0"/>
              <a:t>::</a:t>
            </a:r>
            <a:r>
              <a:rPr lang="en-US" dirty="0" err="1"/>
              <a:t>fetch_one_by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972B0C-9C9E-0B47-A373-DD811700F7A2}" type="slidenum">
              <a:rPr lang="fr-FR" smtClean="0"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525780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457200">
              <a:buAutoNum type="arabicPeriod"/>
            </a:pPr>
            <a:r>
              <a:rPr lang="en-US" dirty="0">
                <a:solidFill>
                  <a:srgbClr val="FF0000"/>
                </a:solidFill>
              </a:rPr>
              <a:t>Si on </a:t>
            </a:r>
            <a:r>
              <a:rPr lang="en-US" dirty="0" err="1">
                <a:solidFill>
                  <a:srgbClr val="FF0000"/>
                </a:solidFill>
              </a:rPr>
              <a:t>va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parler</a:t>
            </a:r>
            <a:r>
              <a:rPr lang="en-US" dirty="0">
                <a:solidFill>
                  <a:srgbClr val="FF0000"/>
                </a:solidFill>
              </a:rPr>
              <a:t> il faut </a:t>
            </a:r>
            <a:r>
              <a:rPr lang="en-US" dirty="0" err="1">
                <a:solidFill>
                  <a:srgbClr val="FF0000"/>
                </a:solidFill>
              </a:rPr>
              <a:t>qu’on</a:t>
            </a:r>
            <a:r>
              <a:rPr lang="en-US" dirty="0">
                <a:solidFill>
                  <a:srgbClr val="FF0000"/>
                </a:solidFill>
              </a:rPr>
              <a:t> se </a:t>
            </a:r>
            <a:r>
              <a:rPr lang="en-US" dirty="0" err="1">
                <a:solidFill>
                  <a:srgbClr val="FF0000"/>
                </a:solidFill>
              </a:rPr>
              <a:t>mette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d’accord</a:t>
            </a:r>
            <a:endParaRPr lang="en-US" dirty="0">
              <a:solidFill>
                <a:srgbClr val="FF0000"/>
              </a:solidFill>
            </a:endParaRPr>
          </a:p>
          <a:p>
            <a:pPr marL="457200" indent="-457200">
              <a:buAutoNum type="arabicPeriod"/>
            </a:pPr>
            <a:r>
              <a:rPr lang="en-US" dirty="0"/>
              <a:t>Une </a:t>
            </a:r>
            <a:r>
              <a:rPr lang="en-US" dirty="0" err="1"/>
              <a:t>fois</a:t>
            </a:r>
            <a:r>
              <a:rPr lang="en-US" dirty="0"/>
              <a:t> que </a:t>
            </a:r>
            <a:r>
              <a:rPr lang="en-US" dirty="0" err="1"/>
              <a:t>ça</a:t>
            </a:r>
            <a:r>
              <a:rPr lang="en-US" dirty="0"/>
              <a:t> </a:t>
            </a:r>
            <a:r>
              <a:rPr lang="en-US" dirty="0" err="1"/>
              <a:t>c’est</a:t>
            </a:r>
            <a:r>
              <a:rPr lang="en-US" dirty="0"/>
              <a:t> bon, on </a:t>
            </a:r>
            <a:r>
              <a:rPr lang="en-US" dirty="0" err="1"/>
              <a:t>peut</a:t>
            </a:r>
            <a:r>
              <a:rPr lang="en-US" dirty="0"/>
              <a:t> </a:t>
            </a:r>
            <a:r>
              <a:rPr lang="en-US" dirty="0" err="1"/>
              <a:t>parler</a:t>
            </a:r>
            <a:r>
              <a:rPr lang="en-US" dirty="0"/>
              <a:t> du pattern</a:t>
            </a:r>
          </a:p>
          <a:p>
            <a:pPr marL="457200" indent="-457200">
              <a:buAutoNum type="arabicPeriod"/>
            </a:pPr>
            <a:r>
              <a:rPr lang="en-US" dirty="0"/>
              <a:t>Je </a:t>
            </a:r>
            <a:r>
              <a:rPr lang="en-US" dirty="0" err="1"/>
              <a:t>vais</a:t>
            </a:r>
            <a:r>
              <a:rPr lang="en-US" dirty="0"/>
              <a:t> </a:t>
            </a:r>
            <a:r>
              <a:rPr lang="en-US" dirty="0" err="1"/>
              <a:t>vous</a:t>
            </a:r>
            <a:r>
              <a:rPr lang="en-US" dirty="0"/>
              <a:t> </a:t>
            </a:r>
            <a:r>
              <a:rPr lang="en-US" dirty="0" err="1"/>
              <a:t>parlez</a:t>
            </a:r>
            <a:r>
              <a:rPr lang="en-US" dirty="0"/>
              <a:t> de </a:t>
            </a:r>
            <a:r>
              <a:rPr lang="en-US" dirty="0" err="1"/>
              <a:t>ce</a:t>
            </a:r>
            <a:r>
              <a:rPr lang="en-US" dirty="0"/>
              <a:t> </a:t>
            </a:r>
            <a:r>
              <a:rPr lang="en-US" dirty="0" err="1"/>
              <a:t>qu’il</a:t>
            </a:r>
            <a:r>
              <a:rPr lang="en-US" dirty="0"/>
              <a:t> </a:t>
            </a:r>
            <a:r>
              <a:rPr lang="en-US" dirty="0" err="1"/>
              <a:t>peut</a:t>
            </a:r>
            <a:r>
              <a:rPr lang="en-US" dirty="0"/>
              <a:t> </a:t>
            </a:r>
            <a:r>
              <a:rPr lang="en-US" dirty="0" err="1"/>
              <a:t>vous</a:t>
            </a:r>
            <a:r>
              <a:rPr lang="en-US" dirty="0"/>
              <a:t> </a:t>
            </a:r>
            <a:r>
              <a:rPr lang="en-US" dirty="0" err="1"/>
              <a:t>apporter</a:t>
            </a:r>
            <a:endParaRPr lang="en-US" dirty="0"/>
          </a:p>
          <a:p>
            <a:pPr marL="457200" indent="-457200">
              <a:buAutoNum type="arabicPeriod"/>
            </a:pPr>
            <a:r>
              <a:rPr lang="en-US" dirty="0"/>
              <a:t>Et je </a:t>
            </a:r>
            <a:r>
              <a:rPr lang="en-US" dirty="0" err="1"/>
              <a:t>vais</a:t>
            </a:r>
            <a:r>
              <a:rPr lang="en-US" dirty="0"/>
              <a:t> essayer de </a:t>
            </a:r>
            <a:r>
              <a:rPr lang="en-US" dirty="0" err="1"/>
              <a:t>vous</a:t>
            </a:r>
            <a:r>
              <a:rPr lang="en-US" dirty="0"/>
              <a:t> le </a:t>
            </a:r>
            <a:r>
              <a:rPr lang="en-US" dirty="0" err="1"/>
              <a:t>montrer</a:t>
            </a:r>
            <a:r>
              <a:rPr lang="en-US" dirty="0"/>
              <a:t> via </a:t>
            </a:r>
            <a:r>
              <a:rPr lang="en-US" dirty="0" err="1"/>
              <a:t>une</a:t>
            </a:r>
            <a:r>
              <a:rPr lang="en-US" dirty="0"/>
              <a:t> petite </a:t>
            </a:r>
            <a:r>
              <a:rPr lang="en-US" dirty="0" err="1"/>
              <a:t>démo</a:t>
            </a: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972B0C-9C9E-0B47-A373-DD811700F7A2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749332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 a </a:t>
            </a:r>
            <a:r>
              <a:rPr lang="en-US" dirty="0" err="1"/>
              <a:t>tous</a:t>
            </a:r>
            <a:r>
              <a:rPr lang="en-US" dirty="0"/>
              <a:t> </a:t>
            </a:r>
            <a:r>
              <a:rPr lang="en-US" dirty="0" err="1"/>
              <a:t>faim</a:t>
            </a:r>
            <a:r>
              <a:rPr lang="en-US" dirty="0"/>
              <a:t>, </a:t>
            </a:r>
            <a:r>
              <a:rPr lang="en-US" dirty="0" err="1"/>
              <a:t>donc</a:t>
            </a:r>
            <a:r>
              <a:rPr lang="en-US" dirty="0"/>
              <a:t> petite pause </a:t>
            </a:r>
            <a:r>
              <a:rPr lang="en-US" dirty="0" err="1"/>
              <a:t>sympa</a:t>
            </a:r>
            <a:endParaRPr lang="en-US" dirty="0"/>
          </a:p>
          <a:p>
            <a:r>
              <a:rPr lang="en-US" dirty="0"/>
              <a:t>Je </a:t>
            </a:r>
            <a:r>
              <a:rPr lang="en-US" dirty="0" err="1"/>
              <a:t>vous</a:t>
            </a:r>
            <a:r>
              <a:rPr lang="en-US" dirty="0"/>
              <a:t> invite à le</a:t>
            </a:r>
          </a:p>
          <a:p>
            <a:endParaRPr lang="en-US" dirty="0"/>
          </a:p>
          <a:p>
            <a:r>
              <a:rPr lang="en-US" dirty="0"/>
              <a:t>Tester </a:t>
            </a:r>
            <a:r>
              <a:rPr lang="en-US" dirty="0" err="1"/>
              <a:t>c’est</a:t>
            </a:r>
            <a:r>
              <a:rPr lang="en-US" dirty="0"/>
              <a:t> </a:t>
            </a:r>
            <a:r>
              <a:rPr lang="en-US" dirty="0" err="1"/>
              <a:t>douter</a:t>
            </a:r>
            <a:r>
              <a:rPr lang="en-US" dirty="0"/>
              <a:t> ? - </a:t>
            </a:r>
            <a:r>
              <a:rPr lang="en-US" dirty="0" err="1"/>
              <a:t>leve</a:t>
            </a:r>
            <a:r>
              <a:rPr lang="en-US" dirty="0"/>
              <a:t> ta main</a:t>
            </a:r>
          </a:p>
          <a:p>
            <a:r>
              <a:rPr lang="en-US" dirty="0"/>
              <a:t>Qui </a:t>
            </a:r>
            <a:r>
              <a:rPr lang="en-US" dirty="0" err="1"/>
              <a:t>écrit</a:t>
            </a:r>
            <a:r>
              <a:rPr lang="en-US" dirty="0"/>
              <a:t> </a:t>
            </a:r>
            <a:r>
              <a:rPr lang="en-US" dirty="0" err="1"/>
              <a:t>quand</a:t>
            </a:r>
            <a:r>
              <a:rPr lang="en-US" dirty="0"/>
              <a:t> </a:t>
            </a:r>
            <a:r>
              <a:rPr lang="en-US" dirty="0" err="1"/>
              <a:t>même</a:t>
            </a:r>
            <a:r>
              <a:rPr lang="en-US" dirty="0"/>
              <a:t> des tests ? - </a:t>
            </a:r>
            <a:r>
              <a:rPr lang="en-US" dirty="0" err="1"/>
              <a:t>leve</a:t>
            </a:r>
            <a:r>
              <a:rPr lang="en-US" dirty="0"/>
              <a:t> ta main </a:t>
            </a:r>
          </a:p>
          <a:p>
            <a:r>
              <a:rPr lang="en-US" dirty="0"/>
              <a:t>Et </a:t>
            </a:r>
            <a:r>
              <a:rPr lang="en-US" dirty="0" err="1"/>
              <a:t>parmis</a:t>
            </a:r>
            <a:r>
              <a:rPr lang="en-US" dirty="0"/>
              <a:t> </a:t>
            </a:r>
            <a:r>
              <a:rPr lang="en-US" dirty="0" err="1"/>
              <a:t>vous</a:t>
            </a:r>
            <a:r>
              <a:rPr lang="en-US" dirty="0"/>
              <a:t> qui a </a:t>
            </a:r>
            <a:r>
              <a:rPr lang="en-US" dirty="0" err="1"/>
              <a:t>confiance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ces</a:t>
            </a:r>
            <a:r>
              <a:rPr lang="en-US" dirty="0"/>
              <a:t> tests ?</a:t>
            </a:r>
          </a:p>
          <a:p>
            <a:r>
              <a:rPr lang="en-US" dirty="0"/>
              <a:t>Moi non plus ! On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apprend</a:t>
            </a:r>
            <a:r>
              <a:rPr lang="en-US" dirty="0"/>
              <a:t> </a:t>
            </a:r>
            <a:r>
              <a:rPr lang="en-US" dirty="0" err="1"/>
              <a:t>tous</a:t>
            </a:r>
            <a:r>
              <a:rPr lang="en-US" dirty="0"/>
              <a:t> les </a:t>
            </a:r>
            <a:r>
              <a:rPr lang="en-US" dirty="0" err="1"/>
              <a:t>jours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972B0C-9C9E-0B47-A373-DD811700F7A2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286210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 a </a:t>
            </a:r>
            <a:r>
              <a:rPr lang="en-US" dirty="0" err="1"/>
              <a:t>tous</a:t>
            </a:r>
            <a:r>
              <a:rPr lang="en-US" dirty="0"/>
              <a:t> </a:t>
            </a:r>
            <a:r>
              <a:rPr lang="en-US" dirty="0" err="1"/>
              <a:t>faim</a:t>
            </a:r>
            <a:r>
              <a:rPr lang="en-US" dirty="0"/>
              <a:t>, </a:t>
            </a:r>
            <a:r>
              <a:rPr lang="en-US" dirty="0" err="1"/>
              <a:t>donc</a:t>
            </a:r>
            <a:r>
              <a:rPr lang="en-US" dirty="0"/>
              <a:t> petite pause </a:t>
            </a:r>
            <a:r>
              <a:rPr lang="en-US" dirty="0" err="1"/>
              <a:t>sympa</a:t>
            </a:r>
            <a:endParaRPr lang="en-US" dirty="0"/>
          </a:p>
          <a:p>
            <a:r>
              <a:rPr lang="en-US" dirty="0"/>
              <a:t>Je </a:t>
            </a:r>
            <a:r>
              <a:rPr lang="en-US" dirty="0" err="1"/>
              <a:t>vous</a:t>
            </a:r>
            <a:r>
              <a:rPr lang="en-US" dirty="0"/>
              <a:t> invite à le</a:t>
            </a:r>
          </a:p>
          <a:p>
            <a:endParaRPr lang="en-US" dirty="0"/>
          </a:p>
          <a:p>
            <a:r>
              <a:rPr lang="en-US" dirty="0"/>
              <a:t>Tester </a:t>
            </a:r>
            <a:r>
              <a:rPr lang="en-US" dirty="0" err="1"/>
              <a:t>c’est</a:t>
            </a:r>
            <a:r>
              <a:rPr lang="en-US" dirty="0"/>
              <a:t> </a:t>
            </a:r>
            <a:r>
              <a:rPr lang="en-US" dirty="0" err="1"/>
              <a:t>douter</a:t>
            </a:r>
            <a:r>
              <a:rPr lang="en-US" dirty="0"/>
              <a:t> ? - </a:t>
            </a:r>
            <a:r>
              <a:rPr lang="en-US" dirty="0" err="1"/>
              <a:t>leve</a:t>
            </a:r>
            <a:r>
              <a:rPr lang="en-US" dirty="0"/>
              <a:t> ta main</a:t>
            </a:r>
          </a:p>
          <a:p>
            <a:r>
              <a:rPr lang="en-US" dirty="0"/>
              <a:t>Qui </a:t>
            </a:r>
            <a:r>
              <a:rPr lang="en-US" dirty="0" err="1"/>
              <a:t>écrit</a:t>
            </a:r>
            <a:r>
              <a:rPr lang="en-US" dirty="0"/>
              <a:t> </a:t>
            </a:r>
            <a:r>
              <a:rPr lang="en-US" dirty="0" err="1"/>
              <a:t>quand</a:t>
            </a:r>
            <a:r>
              <a:rPr lang="en-US" dirty="0"/>
              <a:t> </a:t>
            </a:r>
            <a:r>
              <a:rPr lang="en-US" dirty="0" err="1"/>
              <a:t>même</a:t>
            </a:r>
            <a:r>
              <a:rPr lang="en-US" dirty="0"/>
              <a:t> des tests ? - </a:t>
            </a:r>
            <a:r>
              <a:rPr lang="en-US" dirty="0" err="1"/>
              <a:t>leve</a:t>
            </a:r>
            <a:r>
              <a:rPr lang="en-US" dirty="0"/>
              <a:t> ta main </a:t>
            </a:r>
          </a:p>
          <a:p>
            <a:r>
              <a:rPr lang="en-US" dirty="0"/>
              <a:t>Et </a:t>
            </a:r>
            <a:r>
              <a:rPr lang="en-US" dirty="0" err="1"/>
              <a:t>parmis</a:t>
            </a:r>
            <a:r>
              <a:rPr lang="en-US" dirty="0"/>
              <a:t> </a:t>
            </a:r>
            <a:r>
              <a:rPr lang="en-US" dirty="0" err="1"/>
              <a:t>vous</a:t>
            </a:r>
            <a:r>
              <a:rPr lang="en-US" dirty="0"/>
              <a:t> qui a </a:t>
            </a:r>
            <a:r>
              <a:rPr lang="en-US" dirty="0" err="1"/>
              <a:t>confiance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ces</a:t>
            </a:r>
            <a:r>
              <a:rPr lang="en-US" dirty="0"/>
              <a:t> tests ?</a:t>
            </a:r>
          </a:p>
          <a:p>
            <a:r>
              <a:rPr lang="en-US" dirty="0"/>
              <a:t>Moi non plus ! On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apprend</a:t>
            </a:r>
            <a:r>
              <a:rPr lang="en-US" dirty="0"/>
              <a:t> </a:t>
            </a:r>
            <a:r>
              <a:rPr lang="en-US" dirty="0" err="1"/>
              <a:t>tous</a:t>
            </a:r>
            <a:r>
              <a:rPr lang="en-US" dirty="0"/>
              <a:t> les </a:t>
            </a:r>
            <a:r>
              <a:rPr lang="en-US" dirty="0" err="1"/>
              <a:t>jours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972B0C-9C9E-0B47-A373-DD811700F7A2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83264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Pour </a:t>
            </a:r>
            <a:r>
              <a:rPr lang="en-US" dirty="0" err="1"/>
              <a:t>standardisez</a:t>
            </a:r>
            <a:r>
              <a:rPr lang="en-US" dirty="0"/>
              <a:t> </a:t>
            </a:r>
            <a:r>
              <a:rPr lang="en-US" dirty="0" err="1"/>
              <a:t>ça</a:t>
            </a:r>
            <a:r>
              <a:rPr lang="en-US" dirty="0"/>
              <a:t> commence par se </a:t>
            </a:r>
            <a:r>
              <a:rPr lang="en-US" dirty="0" err="1"/>
              <a:t>mettre</a:t>
            </a:r>
            <a:r>
              <a:rPr lang="en-US" dirty="0"/>
              <a:t> </a:t>
            </a:r>
            <a:r>
              <a:rPr lang="en-US" dirty="0" err="1"/>
              <a:t>d’accord</a:t>
            </a:r>
            <a:r>
              <a:rPr lang="en-US" dirty="0"/>
              <a:t> dans </a:t>
            </a:r>
            <a:r>
              <a:rPr lang="en-US" dirty="0" err="1"/>
              <a:t>l’équipe</a:t>
            </a:r>
            <a:r>
              <a:rPr lang="en-US" dirty="0"/>
              <a:t> de quoi on parle</a:t>
            </a:r>
          </a:p>
          <a:p>
            <a:endParaRPr lang="en-US" dirty="0"/>
          </a:p>
          <a:p>
            <a:r>
              <a:rPr lang="en-US" dirty="0"/>
              <a:t>Si </a:t>
            </a:r>
            <a:r>
              <a:rPr lang="en-US" dirty="0" err="1"/>
              <a:t>vous</a:t>
            </a:r>
            <a:r>
              <a:rPr lang="en-US" dirty="0"/>
              <a:t> </a:t>
            </a:r>
            <a:r>
              <a:rPr lang="en-US" dirty="0" err="1"/>
              <a:t>voulez</a:t>
            </a:r>
            <a:r>
              <a:rPr lang="en-US" dirty="0"/>
              <a:t> plus de details sur </a:t>
            </a:r>
            <a:r>
              <a:rPr lang="en-US" dirty="0" err="1"/>
              <a:t>pourquoi</a:t>
            </a:r>
            <a:r>
              <a:rPr lang="en-US" dirty="0"/>
              <a:t> Il faut </a:t>
            </a:r>
            <a:r>
              <a:rPr lang="en-US" dirty="0" err="1"/>
              <a:t>être</a:t>
            </a:r>
            <a:r>
              <a:rPr lang="en-US" dirty="0"/>
              <a:t> coherent avec un </a:t>
            </a:r>
            <a:r>
              <a:rPr lang="en-US" dirty="0" err="1"/>
              <a:t>vocabulaire</a:t>
            </a:r>
            <a:r>
              <a:rPr lang="en-US" dirty="0"/>
              <a:t> dans </a:t>
            </a:r>
            <a:r>
              <a:rPr lang="en-US" dirty="0" err="1"/>
              <a:t>une</a:t>
            </a:r>
            <a:r>
              <a:rPr lang="en-US" dirty="0"/>
              <a:t> équipe, </a:t>
            </a:r>
            <a:r>
              <a:rPr lang="en-US" dirty="0" err="1"/>
              <a:t>vous</a:t>
            </a:r>
            <a:r>
              <a:rPr lang="en-US" dirty="0"/>
              <a:t> </a:t>
            </a:r>
            <a:r>
              <a:rPr lang="en-US" dirty="0" err="1"/>
              <a:t>pouvez</a:t>
            </a:r>
            <a:r>
              <a:rPr lang="en-US" dirty="0"/>
              <a:t> </a:t>
            </a:r>
            <a:r>
              <a:rPr lang="en-US" dirty="0" err="1"/>
              <a:t>regardez</a:t>
            </a:r>
            <a:r>
              <a:rPr lang="en-US" dirty="0"/>
              <a:t> la conf de Benjamin </a:t>
            </a:r>
            <a:r>
              <a:rPr lang="en-US" dirty="0" err="1"/>
              <a:t>rambaud</a:t>
            </a:r>
            <a:r>
              <a:rPr lang="en-US" dirty="0"/>
              <a:t> du forum PHP 2022,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972B0C-9C9E-0B47-A373-DD811700F7A2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989784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Speed !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972B0C-9C9E-0B47-A373-DD811700F7A2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227645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Qu'on</a:t>
            </a:r>
            <a:r>
              <a:rPr lang="en-US" dirty="0"/>
              <a:t> se </a:t>
            </a:r>
            <a:r>
              <a:rPr lang="en-US" dirty="0" err="1"/>
              <a:t>mette</a:t>
            </a:r>
            <a:r>
              <a:rPr lang="en-US" dirty="0"/>
              <a:t> </a:t>
            </a:r>
            <a:r>
              <a:rPr lang="en-US" dirty="0" err="1"/>
              <a:t>d'accord</a:t>
            </a:r>
            <a:r>
              <a:rPr lang="en-US" dirty="0"/>
              <a:t> </a:t>
            </a:r>
            <a:r>
              <a:rPr lang="en-US" dirty="0" err="1"/>
              <a:t>moi</a:t>
            </a:r>
            <a:r>
              <a:rPr lang="en-US" dirty="0"/>
              <a:t> je </a:t>
            </a:r>
            <a:r>
              <a:rPr lang="en-US" dirty="0" err="1"/>
              <a:t>vais</a:t>
            </a:r>
            <a:r>
              <a:rPr lang="en-US" dirty="0"/>
              <a:t> </a:t>
            </a:r>
            <a:r>
              <a:rPr lang="en-US" dirty="0" err="1"/>
              <a:t>parler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utilisant</a:t>
            </a:r>
            <a:r>
              <a:rPr lang="en-US" dirty="0"/>
              <a:t> le diamond test</a:t>
            </a:r>
          </a:p>
          <a:p>
            <a:endParaRPr lang="en-US" dirty="0"/>
          </a:p>
          <a:p>
            <a:r>
              <a:rPr lang="en-US" dirty="0"/>
              <a:t>Y a plein de </a:t>
            </a:r>
            <a:r>
              <a:rPr lang="en-US" dirty="0" err="1"/>
              <a:t>termes</a:t>
            </a:r>
            <a:r>
              <a:rPr lang="en-US" dirty="0"/>
              <a:t> </a:t>
            </a:r>
            <a:r>
              <a:rPr lang="en-US" dirty="0" err="1"/>
              <a:t>moi</a:t>
            </a:r>
            <a:r>
              <a:rPr lang="en-US" dirty="0"/>
              <a:t> </a:t>
            </a:r>
            <a:r>
              <a:rPr lang="en-US" dirty="0" err="1"/>
              <a:t>j’en</a:t>
            </a:r>
            <a:r>
              <a:rPr lang="en-US" dirty="0"/>
              <a:t> ai </a:t>
            </a:r>
            <a:r>
              <a:rPr lang="en-US" dirty="0" err="1"/>
              <a:t>choisi</a:t>
            </a:r>
            <a:r>
              <a:rPr lang="en-US" dirty="0"/>
              <a:t> un pour </a:t>
            </a:r>
            <a:r>
              <a:rPr lang="en-US" dirty="0" err="1"/>
              <a:t>chaque</a:t>
            </a:r>
            <a:r>
              <a:rPr lang="en-US" dirty="0"/>
              <a:t> type, </a:t>
            </a:r>
            <a:r>
              <a:rPr lang="en-US" dirty="0" err="1"/>
              <a:t>merde</a:t>
            </a:r>
            <a:endParaRPr lang="en-US" dirty="0"/>
          </a:p>
          <a:p>
            <a:endParaRPr lang="en-US" dirty="0"/>
          </a:p>
          <a:p>
            <a:r>
              <a:rPr lang="fr-FR" b="0" i="0" dirty="0">
                <a:solidFill>
                  <a:srgbClr val="C9D1D9"/>
                </a:solidFill>
                <a:effectLst/>
                <a:latin typeface="-apple-system"/>
              </a:rPr>
              <a:t>thomas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972B0C-9C9E-0B47-A373-DD811700F7A2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054331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Légendes</a:t>
            </a:r>
            <a:r>
              <a:rPr lang="en-US" dirty="0"/>
              <a:t> + 4 </a:t>
            </a:r>
            <a:r>
              <a:rPr lang="en-US" dirty="0" err="1"/>
              <a:t>pilliers</a:t>
            </a:r>
            <a:endParaRPr lang="en-US" dirty="0"/>
          </a:p>
          <a:p>
            <a:endParaRPr lang="en-US" dirty="0"/>
          </a:p>
          <a:p>
            <a:r>
              <a:rPr lang="en-US" dirty="0"/>
              <a:t>Doublures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vous</a:t>
            </a:r>
            <a:r>
              <a:rPr lang="en-US" dirty="0"/>
              <a:t> </a:t>
            </a:r>
            <a:r>
              <a:rPr lang="en-US" dirty="0" err="1"/>
              <a:t>utilisez</a:t>
            </a:r>
            <a:r>
              <a:rPr lang="en-US" dirty="0"/>
              <a:t> </a:t>
            </a:r>
            <a:r>
              <a:rPr lang="en-US" dirty="0" err="1"/>
              <a:t>phpunit</a:t>
            </a:r>
            <a:r>
              <a:rPr lang="en-US" dirty="0"/>
              <a:t> </a:t>
            </a:r>
            <a:r>
              <a:rPr lang="en-US" dirty="0" err="1"/>
              <a:t>régulièrement</a:t>
            </a:r>
            <a:r>
              <a:rPr lang="en-US" dirty="0"/>
              <a:t> </a:t>
            </a:r>
            <a:r>
              <a:rPr lang="en-US" dirty="0" err="1"/>
              <a:t>c'est</a:t>
            </a:r>
            <a:r>
              <a:rPr lang="en-US" dirty="0"/>
              <a:t> </a:t>
            </a:r>
            <a:r>
              <a:rPr lang="en-US" dirty="0" err="1"/>
              <a:t>ce</a:t>
            </a:r>
            <a:r>
              <a:rPr lang="en-US" dirty="0"/>
              <a:t> </a:t>
            </a:r>
            <a:r>
              <a:rPr lang="en-US" dirty="0" err="1"/>
              <a:t>qu'on</a:t>
            </a:r>
            <a:r>
              <a:rPr lang="en-US" dirty="0"/>
              <a:t> </a:t>
            </a:r>
            <a:r>
              <a:rPr lang="en-US" dirty="0" err="1"/>
              <a:t>appelle</a:t>
            </a:r>
            <a:r>
              <a:rPr lang="en-US" dirty="0"/>
              <a:t> </a:t>
            </a:r>
            <a:r>
              <a:rPr lang="en-US" dirty="0" err="1"/>
              <a:t>grossièrement</a:t>
            </a:r>
            <a:r>
              <a:rPr lang="en-US" dirty="0"/>
              <a:t> les mocks</a:t>
            </a:r>
          </a:p>
          <a:p>
            <a:endParaRPr lang="en-US" dirty="0"/>
          </a:p>
          <a:p>
            <a:r>
              <a:rPr lang="en-US" dirty="0"/>
              <a:t>Grain fin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972B0C-9C9E-0B47-A373-DD811700F7A2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576436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_Cover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41D57C5-0453-6A2D-DB9B-46E4A8F2212E}"/>
              </a:ext>
            </a:extLst>
          </p:cNvPr>
          <p:cNvSpPr/>
          <p:nvPr userDrawn="1"/>
        </p:nvSpPr>
        <p:spPr>
          <a:xfrm>
            <a:off x="16742423" y="0"/>
            <a:ext cx="1545579" cy="1143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21" name="Corde 20">
            <a:extLst>
              <a:ext uri="{FF2B5EF4-FFF2-40B4-BE49-F238E27FC236}">
                <a16:creationId xmlns:a16="http://schemas.microsoft.com/office/drawing/2014/main" id="{753BDDC6-599D-83DE-A8AA-256E2DBF05CB}"/>
              </a:ext>
            </a:extLst>
          </p:cNvPr>
          <p:cNvSpPr/>
          <p:nvPr userDrawn="1"/>
        </p:nvSpPr>
        <p:spPr>
          <a:xfrm rot="17991425">
            <a:off x="13767568" y="-1276350"/>
            <a:ext cx="13982700" cy="13982700"/>
          </a:xfrm>
          <a:prstGeom prst="chord">
            <a:avLst>
              <a:gd name="adj1" fmla="val 11106738"/>
              <a:gd name="adj2" fmla="val 17714374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14" name="Espace réservé du texte 13">
            <a:extLst>
              <a:ext uri="{FF2B5EF4-FFF2-40B4-BE49-F238E27FC236}">
                <a16:creationId xmlns:a16="http://schemas.microsoft.com/office/drawing/2014/main" id="{576F9C96-5017-E579-08DB-15718C37D0E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095500" y="7194730"/>
            <a:ext cx="3023622" cy="608542"/>
          </a:xfrm>
        </p:spPr>
        <p:txBody>
          <a:bodyPr anchor="ctr">
            <a:noAutofit/>
          </a:bodyPr>
          <a:lstStyle>
            <a:lvl1pPr marL="0" indent="0" algn="l" defTabSz="457191" rtl="0" eaLnBrk="1" latinLnBrk="0" hangingPunct="1">
              <a:buNone/>
              <a:defRPr lang="fr-FR" sz="2400" b="0" i="0" kern="1200" dirty="0" smtClean="0">
                <a:solidFill>
                  <a:schemeClr val="tx1">
                    <a:tint val="75000"/>
                  </a:schemeClr>
                </a:solidFill>
                <a:latin typeface="Graphik Regular" panose="020B0503030202060203" pitchFamily="34" charset="77"/>
                <a:ea typeface="+mn-ea"/>
                <a:cs typeface="+mn-cs"/>
              </a:defRPr>
            </a:lvl1pPr>
            <a:lvl2pPr marL="0" algn="l" defTabSz="457191" rtl="0" eaLnBrk="1" latinLnBrk="0" hangingPunct="1">
              <a:defRPr lang="fr-FR" sz="2400" b="0" i="0" kern="1200" dirty="0" smtClean="0">
                <a:solidFill>
                  <a:schemeClr val="tx1">
                    <a:tint val="75000"/>
                  </a:schemeClr>
                </a:solidFill>
                <a:latin typeface="Graphik Light" panose="020B0403030202060203" pitchFamily="34" charset="77"/>
                <a:ea typeface="+mn-ea"/>
                <a:cs typeface="+mn-cs"/>
              </a:defRPr>
            </a:lvl2pPr>
            <a:lvl3pPr marL="0" algn="l" defTabSz="457191" rtl="0" eaLnBrk="1" latinLnBrk="0" hangingPunct="1">
              <a:defRPr lang="fr-FR" sz="2400" b="0" i="0" kern="1200" dirty="0" smtClean="0">
                <a:solidFill>
                  <a:schemeClr val="tx1">
                    <a:tint val="75000"/>
                  </a:schemeClr>
                </a:solidFill>
                <a:latin typeface="Graphik Light" panose="020B0403030202060203" pitchFamily="34" charset="77"/>
                <a:ea typeface="+mn-ea"/>
                <a:cs typeface="+mn-cs"/>
              </a:defRPr>
            </a:lvl3pPr>
            <a:lvl4pPr marL="0" algn="l" defTabSz="457191" rtl="0" eaLnBrk="1" latinLnBrk="0" hangingPunct="1">
              <a:defRPr lang="fr-FR" sz="2400" b="0" i="0" kern="1200" dirty="0" smtClean="0">
                <a:solidFill>
                  <a:schemeClr val="tx1">
                    <a:tint val="75000"/>
                  </a:schemeClr>
                </a:solidFill>
                <a:latin typeface="Graphik Light" panose="020B0403030202060203" pitchFamily="34" charset="77"/>
                <a:ea typeface="+mn-ea"/>
                <a:cs typeface="+mn-cs"/>
              </a:defRPr>
            </a:lvl4pPr>
            <a:lvl5pPr marL="0" algn="l" defTabSz="457191" rtl="0" eaLnBrk="1" latinLnBrk="0" hangingPunct="1">
              <a:defRPr lang="fr-FR" sz="2400" b="0" i="0" kern="1200" dirty="0">
                <a:solidFill>
                  <a:schemeClr val="tx1">
                    <a:tint val="75000"/>
                  </a:schemeClr>
                </a:solidFill>
                <a:latin typeface="Graphik Light" panose="020B0403030202060203" pitchFamily="34" charset="77"/>
                <a:ea typeface="+mn-ea"/>
                <a:cs typeface="+mn-cs"/>
              </a:defRPr>
            </a:lvl5pPr>
          </a:lstStyle>
          <a:p>
            <a:pPr lvl="0"/>
            <a:r>
              <a:rPr lang="fr-FR"/>
              <a:t>Nom du client</a:t>
            </a:r>
          </a:p>
        </p:txBody>
      </p: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0458E928-988F-DB0E-F2C1-751AB4FDAF2A}"/>
              </a:ext>
            </a:extLst>
          </p:cNvPr>
          <p:cNvCxnSpPr>
            <a:cxnSpLocks/>
          </p:cNvCxnSpPr>
          <p:nvPr userDrawn="1"/>
        </p:nvCxnSpPr>
        <p:spPr>
          <a:xfrm flipH="1">
            <a:off x="17226000" y="5715000"/>
            <a:ext cx="106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Espace réservé pour une image  22">
            <a:extLst>
              <a:ext uri="{FF2B5EF4-FFF2-40B4-BE49-F238E27FC236}">
                <a16:creationId xmlns:a16="http://schemas.microsoft.com/office/drawing/2014/main" id="{F2B8D422-E395-3E81-BF17-1262A374432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4411740" y="4992450"/>
            <a:ext cx="2151772" cy="1431562"/>
          </a:xfrm>
        </p:spPr>
        <p:txBody>
          <a:bodyPr anchor="ctr">
            <a:noAutofit/>
          </a:bodyPr>
          <a:lstStyle>
            <a:lvl1pPr marL="0" indent="0" algn="ctr">
              <a:buNone/>
              <a:defRPr sz="2000" b="0" i="0">
                <a:latin typeface="+mn-lt"/>
              </a:defRPr>
            </a:lvl1pPr>
          </a:lstStyle>
          <a:p>
            <a:r>
              <a:rPr lang="fr-FR"/>
              <a:t>Logo client en noir</a:t>
            </a:r>
          </a:p>
        </p:txBody>
      </p:sp>
      <p:sp>
        <p:nvSpPr>
          <p:cNvPr id="24" name="Espace réservé du texte 13">
            <a:extLst>
              <a:ext uri="{FF2B5EF4-FFF2-40B4-BE49-F238E27FC236}">
                <a16:creationId xmlns:a16="http://schemas.microsoft.com/office/drawing/2014/main" id="{4817B7FE-0A1F-3C12-8D0C-57AE8AFF7EA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19122" y="7194730"/>
            <a:ext cx="3023622" cy="608542"/>
          </a:xfrm>
        </p:spPr>
        <p:txBody>
          <a:bodyPr anchor="ctr">
            <a:noAutofit/>
          </a:bodyPr>
          <a:lstStyle>
            <a:lvl1pPr marL="0" indent="0" algn="l" defTabSz="457191" rtl="0" eaLnBrk="1" latinLnBrk="0" hangingPunct="1">
              <a:buNone/>
              <a:defRPr lang="fr-FR" sz="2400" b="0" i="0" kern="1200" dirty="0" smtClean="0">
                <a:solidFill>
                  <a:schemeClr val="tx1">
                    <a:tint val="75000"/>
                  </a:schemeClr>
                </a:solidFill>
                <a:latin typeface="Graphik Light" panose="020B0403030202060203" pitchFamily="34" charset="77"/>
                <a:ea typeface="+mn-ea"/>
                <a:cs typeface="+mn-cs"/>
              </a:defRPr>
            </a:lvl1pPr>
            <a:lvl2pPr marL="0" algn="l" defTabSz="457191" rtl="0" eaLnBrk="1" latinLnBrk="0" hangingPunct="1">
              <a:defRPr lang="fr-FR" sz="2400" b="0" i="0" kern="1200" dirty="0" smtClean="0">
                <a:solidFill>
                  <a:schemeClr val="tx1">
                    <a:tint val="75000"/>
                  </a:schemeClr>
                </a:solidFill>
                <a:latin typeface="Graphik Light" panose="020B0403030202060203" pitchFamily="34" charset="77"/>
                <a:ea typeface="+mn-ea"/>
                <a:cs typeface="+mn-cs"/>
              </a:defRPr>
            </a:lvl2pPr>
            <a:lvl3pPr marL="0" algn="l" defTabSz="457191" rtl="0" eaLnBrk="1" latinLnBrk="0" hangingPunct="1">
              <a:defRPr lang="fr-FR" sz="2400" b="0" i="0" kern="1200" dirty="0" smtClean="0">
                <a:solidFill>
                  <a:schemeClr val="tx1">
                    <a:tint val="75000"/>
                  </a:schemeClr>
                </a:solidFill>
                <a:latin typeface="Graphik Light" panose="020B0403030202060203" pitchFamily="34" charset="77"/>
                <a:ea typeface="+mn-ea"/>
                <a:cs typeface="+mn-cs"/>
              </a:defRPr>
            </a:lvl3pPr>
            <a:lvl4pPr marL="0" algn="l" defTabSz="457191" rtl="0" eaLnBrk="1" latinLnBrk="0" hangingPunct="1">
              <a:defRPr lang="fr-FR" sz="2400" b="0" i="0" kern="1200" dirty="0" smtClean="0">
                <a:solidFill>
                  <a:schemeClr val="tx1">
                    <a:tint val="75000"/>
                  </a:schemeClr>
                </a:solidFill>
                <a:latin typeface="Graphik Light" panose="020B0403030202060203" pitchFamily="34" charset="77"/>
                <a:ea typeface="+mn-ea"/>
                <a:cs typeface="+mn-cs"/>
              </a:defRPr>
            </a:lvl4pPr>
            <a:lvl5pPr marL="0" algn="l" defTabSz="457191" rtl="0" eaLnBrk="1" latinLnBrk="0" hangingPunct="1">
              <a:defRPr lang="fr-FR" sz="2400" b="0" i="0" kern="1200" dirty="0">
                <a:solidFill>
                  <a:schemeClr val="tx1">
                    <a:tint val="75000"/>
                  </a:schemeClr>
                </a:solidFill>
                <a:latin typeface="Graphik Light" panose="020B0403030202060203" pitchFamily="34" charset="77"/>
                <a:ea typeface="+mn-ea"/>
                <a:cs typeface="+mn-cs"/>
              </a:defRPr>
            </a:lvl5pPr>
          </a:lstStyle>
          <a:p>
            <a:pPr lvl="0"/>
            <a:r>
              <a:rPr lang="fr-FR"/>
              <a:t>Date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87D68F8-8A52-A43A-B441-970AB2F283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500" y="4235274"/>
            <a:ext cx="11163300" cy="2959459"/>
          </a:xfrm>
        </p:spPr>
        <p:txBody>
          <a:bodyPr anchor="b">
            <a:noAutofit/>
          </a:bodyPr>
          <a:lstStyle>
            <a:lvl1pPr>
              <a:defRPr sz="10500"/>
            </a:lvl1pPr>
          </a:lstStyle>
          <a:p>
            <a:r>
              <a:rPr lang="fr-FR"/>
              <a:t>Modifiez le style du titre</a:t>
            </a:r>
          </a:p>
        </p:txBody>
      </p:sp>
      <p:grpSp>
        <p:nvGrpSpPr>
          <p:cNvPr id="10" name="Image 5" descr="preencoded.png">
            <a:extLst>
              <a:ext uri="{FF2B5EF4-FFF2-40B4-BE49-F238E27FC236}">
                <a16:creationId xmlns:a16="http://schemas.microsoft.com/office/drawing/2014/main" id="{F605477C-25E9-C5DC-1D70-BF797C61A5DD}"/>
              </a:ext>
            </a:extLst>
          </p:cNvPr>
          <p:cNvGrpSpPr/>
          <p:nvPr userDrawn="1"/>
        </p:nvGrpSpPr>
        <p:grpSpPr>
          <a:xfrm rot="16200000">
            <a:off x="38135" y="800153"/>
            <a:ext cx="863983" cy="238609"/>
            <a:chOff x="38133" y="800149"/>
            <a:chExt cx="863983" cy="238609"/>
          </a:xfrm>
          <a:solidFill>
            <a:srgbClr val="051B31"/>
          </a:solidFill>
        </p:grpSpPr>
        <p:sp>
          <p:nvSpPr>
            <p:cNvPr id="12" name="Forme libre 11">
              <a:extLst>
                <a:ext uri="{FF2B5EF4-FFF2-40B4-BE49-F238E27FC236}">
                  <a16:creationId xmlns:a16="http://schemas.microsoft.com/office/drawing/2014/main" id="{6364D34B-C379-BA61-A3D4-9A0031C9D2E5}"/>
                </a:ext>
              </a:extLst>
            </p:cNvPr>
            <p:cNvSpPr/>
            <p:nvPr/>
          </p:nvSpPr>
          <p:spPr>
            <a:xfrm>
              <a:off x="38133" y="871003"/>
              <a:ext cx="173154" cy="167697"/>
            </a:xfrm>
            <a:custGeom>
              <a:avLst/>
              <a:gdLst>
                <a:gd name="connsiteX0" fmla="*/ 0 w 173154"/>
                <a:gd name="connsiteY0" fmla="*/ 86115 h 167697"/>
                <a:gd name="connsiteX1" fmla="*/ 0 w 173154"/>
                <a:gd name="connsiteY1" fmla="*/ 83679 h 167697"/>
                <a:gd name="connsiteX2" fmla="*/ 88756 w 173154"/>
                <a:gd name="connsiteY2" fmla="*/ 0 h 167697"/>
                <a:gd name="connsiteX3" fmla="*/ 173155 w 173154"/>
                <a:gd name="connsiteY3" fmla="*/ 82784 h 167697"/>
                <a:gd name="connsiteX4" fmla="*/ 173155 w 173154"/>
                <a:gd name="connsiteY4" fmla="*/ 97391 h 167697"/>
                <a:gd name="connsiteX5" fmla="*/ 60904 w 173154"/>
                <a:gd name="connsiteY5" fmla="*/ 97391 h 167697"/>
                <a:gd name="connsiteX6" fmla="*/ 90897 w 173154"/>
                <a:gd name="connsiteY6" fmla="*/ 126918 h 167697"/>
                <a:gd name="connsiteX7" fmla="*/ 116000 w 173154"/>
                <a:gd name="connsiteY7" fmla="*/ 109876 h 167697"/>
                <a:gd name="connsiteX8" fmla="*/ 172314 w 173154"/>
                <a:gd name="connsiteY8" fmla="*/ 109876 h 167697"/>
                <a:gd name="connsiteX9" fmla="*/ 88756 w 173154"/>
                <a:gd name="connsiteY9" fmla="*/ 167698 h 167697"/>
                <a:gd name="connsiteX10" fmla="*/ 0 w 173154"/>
                <a:gd name="connsiteY10" fmla="*/ 86115 h 167697"/>
                <a:gd name="connsiteX11" fmla="*/ 113851 w 173154"/>
                <a:gd name="connsiteY11" fmla="*/ 66032 h 167697"/>
                <a:gd name="connsiteX12" fmla="*/ 88756 w 173154"/>
                <a:gd name="connsiteY12" fmla="*/ 38633 h 167697"/>
                <a:gd name="connsiteX13" fmla="*/ 61212 w 173154"/>
                <a:gd name="connsiteY13" fmla="*/ 66032 h 167697"/>
                <a:gd name="connsiteX14" fmla="*/ 113851 w 173154"/>
                <a:gd name="connsiteY14" fmla="*/ 66032 h 167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73154" h="167697">
                  <a:moveTo>
                    <a:pt x="0" y="86115"/>
                  </a:moveTo>
                  <a:lnTo>
                    <a:pt x="0" y="83679"/>
                  </a:lnTo>
                  <a:cubicBezTo>
                    <a:pt x="0" y="31939"/>
                    <a:pt x="39783" y="0"/>
                    <a:pt x="88756" y="0"/>
                  </a:cubicBezTo>
                  <a:cubicBezTo>
                    <a:pt x="133747" y="0"/>
                    <a:pt x="172005" y="25567"/>
                    <a:pt x="173155" y="82784"/>
                  </a:cubicBezTo>
                  <a:lnTo>
                    <a:pt x="173155" y="97391"/>
                  </a:lnTo>
                  <a:lnTo>
                    <a:pt x="60904" y="97391"/>
                  </a:lnTo>
                  <a:cubicBezTo>
                    <a:pt x="62437" y="116570"/>
                    <a:pt x="73759" y="126918"/>
                    <a:pt x="90897" y="126918"/>
                  </a:cubicBezTo>
                  <a:cubicBezTo>
                    <a:pt x="107727" y="126918"/>
                    <a:pt x="114159" y="118998"/>
                    <a:pt x="116000" y="109876"/>
                  </a:cubicBezTo>
                  <a:lnTo>
                    <a:pt x="172314" y="109876"/>
                  </a:lnTo>
                  <a:cubicBezTo>
                    <a:pt x="167415" y="146389"/>
                    <a:pt x="139562" y="167698"/>
                    <a:pt x="88756" y="167698"/>
                  </a:cubicBezTo>
                  <a:cubicBezTo>
                    <a:pt x="37642" y="167681"/>
                    <a:pt x="0" y="138758"/>
                    <a:pt x="0" y="86115"/>
                  </a:cubicBezTo>
                  <a:close/>
                  <a:moveTo>
                    <a:pt x="113851" y="66032"/>
                  </a:moveTo>
                  <a:cubicBezTo>
                    <a:pt x="113243" y="48981"/>
                    <a:pt x="104978" y="38633"/>
                    <a:pt x="88756" y="38633"/>
                  </a:cubicBezTo>
                  <a:cubicBezTo>
                    <a:pt x="74068" y="38633"/>
                    <a:pt x="63662" y="48070"/>
                    <a:pt x="61212" y="66032"/>
                  </a:cubicBezTo>
                  <a:lnTo>
                    <a:pt x="113851" y="66032"/>
                  </a:lnTo>
                  <a:close/>
                </a:path>
              </a:pathLst>
            </a:custGeom>
            <a:solidFill>
              <a:srgbClr val="051B31"/>
            </a:solidFill>
            <a:ln w="31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800"/>
            </a:p>
          </p:txBody>
        </p:sp>
        <p:sp>
          <p:nvSpPr>
            <p:cNvPr id="13" name="Forme libre 12">
              <a:extLst>
                <a:ext uri="{FF2B5EF4-FFF2-40B4-BE49-F238E27FC236}">
                  <a16:creationId xmlns:a16="http://schemas.microsoft.com/office/drawing/2014/main" id="{60DD9560-D96C-7FB6-926B-408FDDF571E0}"/>
                </a:ext>
              </a:extLst>
            </p:cNvPr>
            <p:cNvSpPr/>
            <p:nvPr/>
          </p:nvSpPr>
          <p:spPr>
            <a:xfrm>
              <a:off x="223252" y="806487"/>
              <a:ext cx="164965" cy="228269"/>
            </a:xfrm>
            <a:custGeom>
              <a:avLst/>
              <a:gdLst>
                <a:gd name="connsiteX0" fmla="*/ 0 w 164965"/>
                <a:gd name="connsiteY0" fmla="*/ 0 h 228269"/>
                <a:gd name="connsiteX1" fmla="*/ 60296 w 164965"/>
                <a:gd name="connsiteY1" fmla="*/ 0 h 228269"/>
                <a:gd name="connsiteX2" fmla="*/ 60296 w 164965"/>
                <a:gd name="connsiteY2" fmla="*/ 129354 h 228269"/>
                <a:gd name="connsiteX3" fmla="*/ 99162 w 164965"/>
                <a:gd name="connsiteY3" fmla="*/ 69056 h 228269"/>
                <a:gd name="connsiteX4" fmla="*/ 160990 w 164965"/>
                <a:gd name="connsiteY4" fmla="*/ 69056 h 228269"/>
                <a:gd name="connsiteX5" fmla="*/ 111718 w 164965"/>
                <a:gd name="connsiteY5" fmla="*/ 140307 h 228269"/>
                <a:gd name="connsiteX6" fmla="*/ 164965 w 164965"/>
                <a:gd name="connsiteY6" fmla="*/ 228270 h 228269"/>
                <a:gd name="connsiteX7" fmla="*/ 98246 w 164965"/>
                <a:gd name="connsiteY7" fmla="*/ 228270 h 228269"/>
                <a:gd name="connsiteX8" fmla="*/ 60296 w 164965"/>
                <a:gd name="connsiteY8" fmla="*/ 161923 h 228269"/>
                <a:gd name="connsiteX9" fmla="*/ 60296 w 164965"/>
                <a:gd name="connsiteY9" fmla="*/ 228270 h 228269"/>
                <a:gd name="connsiteX10" fmla="*/ 0 w 164965"/>
                <a:gd name="connsiteY10" fmla="*/ 228270 h 228269"/>
                <a:gd name="connsiteX11" fmla="*/ 0 w 164965"/>
                <a:gd name="connsiteY11" fmla="*/ 0 h 228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4965" h="228269">
                  <a:moveTo>
                    <a:pt x="0" y="0"/>
                  </a:moveTo>
                  <a:lnTo>
                    <a:pt x="60296" y="0"/>
                  </a:lnTo>
                  <a:lnTo>
                    <a:pt x="60296" y="129354"/>
                  </a:lnTo>
                  <a:lnTo>
                    <a:pt x="99162" y="69056"/>
                  </a:lnTo>
                  <a:lnTo>
                    <a:pt x="160990" y="69056"/>
                  </a:lnTo>
                  <a:lnTo>
                    <a:pt x="111718" y="140307"/>
                  </a:lnTo>
                  <a:lnTo>
                    <a:pt x="164965" y="228270"/>
                  </a:lnTo>
                  <a:lnTo>
                    <a:pt x="98246" y="228270"/>
                  </a:lnTo>
                  <a:lnTo>
                    <a:pt x="60296" y="161923"/>
                  </a:lnTo>
                  <a:lnTo>
                    <a:pt x="60296" y="228270"/>
                  </a:lnTo>
                  <a:lnTo>
                    <a:pt x="0" y="2282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51B31"/>
            </a:solidFill>
            <a:ln w="31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800"/>
            </a:p>
          </p:txBody>
        </p:sp>
        <p:sp>
          <p:nvSpPr>
            <p:cNvPr id="15" name="Forme libre 14">
              <a:extLst>
                <a:ext uri="{FF2B5EF4-FFF2-40B4-BE49-F238E27FC236}">
                  <a16:creationId xmlns:a16="http://schemas.microsoft.com/office/drawing/2014/main" id="{F9112226-9249-895F-EAFD-881D52E8FE1D}"/>
                </a:ext>
              </a:extLst>
            </p:cNvPr>
            <p:cNvSpPr/>
            <p:nvPr/>
          </p:nvSpPr>
          <p:spPr>
            <a:xfrm>
              <a:off x="395558" y="875543"/>
              <a:ext cx="59986" cy="159213"/>
            </a:xfrm>
            <a:custGeom>
              <a:avLst/>
              <a:gdLst>
                <a:gd name="connsiteX0" fmla="*/ 0 w 59986"/>
                <a:gd name="connsiteY0" fmla="*/ 0 h 159213"/>
                <a:gd name="connsiteX1" fmla="*/ 59987 w 59986"/>
                <a:gd name="connsiteY1" fmla="*/ 0 h 159213"/>
                <a:gd name="connsiteX2" fmla="*/ 59987 w 59986"/>
                <a:gd name="connsiteY2" fmla="*/ 159214 h 159213"/>
                <a:gd name="connsiteX3" fmla="*/ 0 w 59986"/>
                <a:gd name="connsiteY3" fmla="*/ 159214 h 159213"/>
                <a:gd name="connsiteX4" fmla="*/ 0 w 59986"/>
                <a:gd name="connsiteY4" fmla="*/ 0 h 159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986" h="159213">
                  <a:moveTo>
                    <a:pt x="0" y="0"/>
                  </a:moveTo>
                  <a:lnTo>
                    <a:pt x="59987" y="0"/>
                  </a:lnTo>
                  <a:lnTo>
                    <a:pt x="59987" y="159214"/>
                  </a:lnTo>
                  <a:lnTo>
                    <a:pt x="0" y="1592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51B31"/>
            </a:solidFill>
            <a:ln w="31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800"/>
            </a:p>
          </p:txBody>
        </p:sp>
        <p:sp>
          <p:nvSpPr>
            <p:cNvPr id="16" name="Forme libre 15">
              <a:extLst>
                <a:ext uri="{FF2B5EF4-FFF2-40B4-BE49-F238E27FC236}">
                  <a16:creationId xmlns:a16="http://schemas.microsoft.com/office/drawing/2014/main" id="{59B715E2-DB21-E7EF-87E9-6E37B92984A8}"/>
                </a:ext>
              </a:extLst>
            </p:cNvPr>
            <p:cNvSpPr/>
            <p:nvPr/>
          </p:nvSpPr>
          <p:spPr>
            <a:xfrm>
              <a:off x="479498" y="871318"/>
              <a:ext cx="164662" cy="163439"/>
            </a:xfrm>
            <a:custGeom>
              <a:avLst/>
              <a:gdLst>
                <a:gd name="connsiteX0" fmla="*/ 0 w 164662"/>
                <a:gd name="connsiteY0" fmla="*/ 4226 h 163439"/>
                <a:gd name="connsiteX1" fmla="*/ 60303 w 164662"/>
                <a:gd name="connsiteY1" fmla="*/ 4226 h 163439"/>
                <a:gd name="connsiteX2" fmla="*/ 60303 w 164662"/>
                <a:gd name="connsiteY2" fmla="*/ 29826 h 163439"/>
                <a:gd name="connsiteX3" fmla="*/ 113252 w 164662"/>
                <a:gd name="connsiteY3" fmla="*/ 0 h 163439"/>
                <a:gd name="connsiteX4" fmla="*/ 164663 w 164662"/>
                <a:gd name="connsiteY4" fmla="*/ 58741 h 163439"/>
                <a:gd name="connsiteX5" fmla="*/ 164663 w 164662"/>
                <a:gd name="connsiteY5" fmla="*/ 163439 h 163439"/>
                <a:gd name="connsiteX6" fmla="*/ 104351 w 164662"/>
                <a:gd name="connsiteY6" fmla="*/ 163439 h 163439"/>
                <a:gd name="connsiteX7" fmla="*/ 104351 w 164662"/>
                <a:gd name="connsiteY7" fmla="*/ 72163 h 163439"/>
                <a:gd name="connsiteX8" fmla="*/ 84156 w 164662"/>
                <a:gd name="connsiteY8" fmla="*/ 47813 h 163439"/>
                <a:gd name="connsiteX9" fmla="*/ 60287 w 164662"/>
                <a:gd name="connsiteY9" fmla="*/ 75510 h 163439"/>
                <a:gd name="connsiteX10" fmla="*/ 60287 w 164662"/>
                <a:gd name="connsiteY10" fmla="*/ 163439 h 163439"/>
                <a:gd name="connsiteX11" fmla="*/ 0 w 164662"/>
                <a:gd name="connsiteY11" fmla="*/ 163439 h 163439"/>
                <a:gd name="connsiteX12" fmla="*/ 0 w 164662"/>
                <a:gd name="connsiteY12" fmla="*/ 4226 h 163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4662" h="163439">
                  <a:moveTo>
                    <a:pt x="0" y="4226"/>
                  </a:moveTo>
                  <a:lnTo>
                    <a:pt x="60303" y="4226"/>
                  </a:lnTo>
                  <a:lnTo>
                    <a:pt x="60303" y="29826"/>
                  </a:lnTo>
                  <a:cubicBezTo>
                    <a:pt x="69175" y="13090"/>
                    <a:pt x="86313" y="0"/>
                    <a:pt x="113252" y="0"/>
                  </a:cubicBezTo>
                  <a:cubicBezTo>
                    <a:pt x="143543" y="0"/>
                    <a:pt x="164663" y="19172"/>
                    <a:pt x="164663" y="58741"/>
                  </a:cubicBezTo>
                  <a:lnTo>
                    <a:pt x="164663" y="163439"/>
                  </a:lnTo>
                  <a:lnTo>
                    <a:pt x="104351" y="163439"/>
                  </a:lnTo>
                  <a:lnTo>
                    <a:pt x="104351" y="72163"/>
                  </a:lnTo>
                  <a:cubicBezTo>
                    <a:pt x="104351" y="56032"/>
                    <a:pt x="98519" y="47813"/>
                    <a:pt x="84156" y="47813"/>
                  </a:cubicBezTo>
                  <a:cubicBezTo>
                    <a:pt x="69159" y="47813"/>
                    <a:pt x="60287" y="56645"/>
                    <a:pt x="60287" y="75510"/>
                  </a:cubicBezTo>
                  <a:lnTo>
                    <a:pt x="60287" y="163439"/>
                  </a:lnTo>
                  <a:lnTo>
                    <a:pt x="0" y="163439"/>
                  </a:lnTo>
                  <a:lnTo>
                    <a:pt x="0" y="4226"/>
                  </a:lnTo>
                  <a:close/>
                </a:path>
              </a:pathLst>
            </a:custGeom>
            <a:solidFill>
              <a:srgbClr val="051B31"/>
            </a:solidFill>
            <a:ln w="31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800"/>
            </a:p>
          </p:txBody>
        </p:sp>
        <p:sp>
          <p:nvSpPr>
            <p:cNvPr id="17" name="Forme libre 16">
              <a:extLst>
                <a:ext uri="{FF2B5EF4-FFF2-40B4-BE49-F238E27FC236}">
                  <a16:creationId xmlns:a16="http://schemas.microsoft.com/office/drawing/2014/main" id="{EBC797D9-CEF4-9F10-12C3-9AB4704015B7}"/>
                </a:ext>
              </a:extLst>
            </p:cNvPr>
            <p:cNvSpPr/>
            <p:nvPr/>
          </p:nvSpPr>
          <p:spPr>
            <a:xfrm>
              <a:off x="656128" y="871318"/>
              <a:ext cx="178119" cy="167399"/>
            </a:xfrm>
            <a:custGeom>
              <a:avLst/>
              <a:gdLst>
                <a:gd name="connsiteX0" fmla="*/ 0 w 178119"/>
                <a:gd name="connsiteY0" fmla="*/ 85825 h 167399"/>
                <a:gd name="connsiteX1" fmla="*/ 0 w 178119"/>
                <a:gd name="connsiteY1" fmla="*/ 83397 h 167399"/>
                <a:gd name="connsiteX2" fmla="*/ 89353 w 178119"/>
                <a:gd name="connsiteY2" fmla="*/ 0 h 167399"/>
                <a:gd name="connsiteX3" fmla="*/ 178119 w 178119"/>
                <a:gd name="connsiteY3" fmla="*/ 81873 h 167399"/>
                <a:gd name="connsiteX4" fmla="*/ 178119 w 178119"/>
                <a:gd name="connsiteY4" fmla="*/ 84309 h 167399"/>
                <a:gd name="connsiteX5" fmla="*/ 89053 w 178119"/>
                <a:gd name="connsiteY5" fmla="*/ 167400 h 167399"/>
                <a:gd name="connsiteX6" fmla="*/ 0 w 178119"/>
                <a:gd name="connsiteY6" fmla="*/ 85825 h 167399"/>
                <a:gd name="connsiteX7" fmla="*/ 116924 w 178119"/>
                <a:gd name="connsiteY7" fmla="*/ 84590 h 167399"/>
                <a:gd name="connsiteX8" fmla="*/ 116924 w 178119"/>
                <a:gd name="connsiteY8" fmla="*/ 82453 h 167399"/>
                <a:gd name="connsiteX9" fmla="*/ 89372 w 178119"/>
                <a:gd name="connsiteY9" fmla="*/ 44101 h 167399"/>
                <a:gd name="connsiteX10" fmla="*/ 60912 w 178119"/>
                <a:gd name="connsiteY10" fmla="*/ 81542 h 167399"/>
                <a:gd name="connsiteX11" fmla="*/ 60912 w 178119"/>
                <a:gd name="connsiteY11" fmla="*/ 83977 h 167399"/>
                <a:gd name="connsiteX12" fmla="*/ 89372 w 178119"/>
                <a:gd name="connsiteY12" fmla="*/ 123240 h 167399"/>
                <a:gd name="connsiteX13" fmla="*/ 116924 w 178119"/>
                <a:gd name="connsiteY13" fmla="*/ 84590 h 167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8119" h="167399">
                  <a:moveTo>
                    <a:pt x="0" y="85825"/>
                  </a:moveTo>
                  <a:lnTo>
                    <a:pt x="0" y="83397"/>
                  </a:lnTo>
                  <a:cubicBezTo>
                    <a:pt x="0" y="31649"/>
                    <a:pt x="38874" y="0"/>
                    <a:pt x="89353" y="0"/>
                  </a:cubicBezTo>
                  <a:cubicBezTo>
                    <a:pt x="139243" y="0"/>
                    <a:pt x="178119" y="30738"/>
                    <a:pt x="178119" y="81873"/>
                  </a:cubicBezTo>
                  <a:lnTo>
                    <a:pt x="178119" y="84309"/>
                  </a:lnTo>
                  <a:cubicBezTo>
                    <a:pt x="178119" y="136654"/>
                    <a:pt x="138962" y="167400"/>
                    <a:pt x="89053" y="167400"/>
                  </a:cubicBezTo>
                  <a:cubicBezTo>
                    <a:pt x="39148" y="167400"/>
                    <a:pt x="0" y="138178"/>
                    <a:pt x="0" y="85825"/>
                  </a:cubicBezTo>
                  <a:close/>
                  <a:moveTo>
                    <a:pt x="116924" y="84590"/>
                  </a:moveTo>
                  <a:lnTo>
                    <a:pt x="116924" y="82453"/>
                  </a:lnTo>
                  <a:cubicBezTo>
                    <a:pt x="116924" y="57498"/>
                    <a:pt x="108042" y="44101"/>
                    <a:pt x="89372" y="44101"/>
                  </a:cubicBezTo>
                  <a:cubicBezTo>
                    <a:pt x="71041" y="44101"/>
                    <a:pt x="60912" y="56587"/>
                    <a:pt x="60912" y="81542"/>
                  </a:cubicBezTo>
                  <a:lnTo>
                    <a:pt x="60912" y="83977"/>
                  </a:lnTo>
                  <a:cubicBezTo>
                    <a:pt x="60912" y="109843"/>
                    <a:pt x="70074" y="123240"/>
                    <a:pt x="89372" y="123240"/>
                  </a:cubicBezTo>
                  <a:cubicBezTo>
                    <a:pt x="107732" y="123265"/>
                    <a:pt x="116924" y="109868"/>
                    <a:pt x="116924" y="84590"/>
                  </a:cubicBezTo>
                  <a:close/>
                </a:path>
              </a:pathLst>
            </a:custGeom>
            <a:solidFill>
              <a:srgbClr val="051B31"/>
            </a:solidFill>
            <a:ln w="31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800"/>
            </a:p>
          </p:txBody>
        </p:sp>
        <p:sp>
          <p:nvSpPr>
            <p:cNvPr id="18" name="Forme libre 17">
              <a:extLst>
                <a:ext uri="{FF2B5EF4-FFF2-40B4-BE49-F238E27FC236}">
                  <a16:creationId xmlns:a16="http://schemas.microsoft.com/office/drawing/2014/main" id="{38842EC7-C613-0970-9EB9-94638C52CDD0}"/>
                </a:ext>
              </a:extLst>
            </p:cNvPr>
            <p:cNvSpPr/>
            <p:nvPr/>
          </p:nvSpPr>
          <p:spPr>
            <a:xfrm>
              <a:off x="393624" y="800149"/>
              <a:ext cx="63919" cy="63562"/>
            </a:xfrm>
            <a:custGeom>
              <a:avLst/>
              <a:gdLst>
                <a:gd name="connsiteX0" fmla="*/ 63920 w 63919"/>
                <a:gd name="connsiteY0" fmla="*/ 31781 h 63562"/>
                <a:gd name="connsiteX1" fmla="*/ 58536 w 63919"/>
                <a:gd name="connsiteY1" fmla="*/ 14128 h 63562"/>
                <a:gd name="connsiteX2" fmla="*/ 44199 w 63919"/>
                <a:gd name="connsiteY2" fmla="*/ 2422 h 63562"/>
                <a:gd name="connsiteX3" fmla="*/ 25736 w 63919"/>
                <a:gd name="connsiteY3" fmla="*/ 608 h 63562"/>
                <a:gd name="connsiteX4" fmla="*/ 9372 w 63919"/>
                <a:gd name="connsiteY4" fmla="*/ 9297 h 63562"/>
                <a:gd name="connsiteX5" fmla="*/ 619 w 63919"/>
                <a:gd name="connsiteY5" fmla="*/ 25561 h 63562"/>
                <a:gd name="connsiteX6" fmla="*/ 2424 w 63919"/>
                <a:gd name="connsiteY6" fmla="*/ 43921 h 63562"/>
                <a:gd name="connsiteX7" fmla="*/ 14178 w 63919"/>
                <a:gd name="connsiteY7" fmla="*/ 58191 h 63562"/>
                <a:gd name="connsiteX8" fmla="*/ 31926 w 63919"/>
                <a:gd name="connsiteY8" fmla="*/ 63563 h 63562"/>
                <a:gd name="connsiteX9" fmla="*/ 44170 w 63919"/>
                <a:gd name="connsiteY9" fmla="*/ 61155 h 63562"/>
                <a:gd name="connsiteX10" fmla="*/ 54551 w 63919"/>
                <a:gd name="connsiteY10" fmla="*/ 54268 h 63562"/>
                <a:gd name="connsiteX11" fmla="*/ 61486 w 63919"/>
                <a:gd name="connsiteY11" fmla="*/ 43953 h 63562"/>
                <a:gd name="connsiteX12" fmla="*/ 63920 w 63919"/>
                <a:gd name="connsiteY12" fmla="*/ 31781 h 63562"/>
                <a:gd name="connsiteX13" fmla="*/ 63920 w 63919"/>
                <a:gd name="connsiteY13" fmla="*/ 31781 h 63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919" h="63562">
                  <a:moveTo>
                    <a:pt x="63920" y="31781"/>
                  </a:moveTo>
                  <a:cubicBezTo>
                    <a:pt x="63920" y="25497"/>
                    <a:pt x="62047" y="19354"/>
                    <a:pt x="58536" y="14128"/>
                  </a:cubicBezTo>
                  <a:cubicBezTo>
                    <a:pt x="55025" y="8902"/>
                    <a:pt x="50038" y="4829"/>
                    <a:pt x="44199" y="2422"/>
                  </a:cubicBezTo>
                  <a:cubicBezTo>
                    <a:pt x="38361" y="16"/>
                    <a:pt x="31936" y="-615"/>
                    <a:pt x="25736" y="608"/>
                  </a:cubicBezTo>
                  <a:cubicBezTo>
                    <a:pt x="19540" y="1832"/>
                    <a:pt x="13843" y="4855"/>
                    <a:pt x="9372" y="9297"/>
                  </a:cubicBezTo>
                  <a:cubicBezTo>
                    <a:pt x="4903" y="13738"/>
                    <a:pt x="1857" y="19398"/>
                    <a:pt x="619" y="25561"/>
                  </a:cubicBezTo>
                  <a:cubicBezTo>
                    <a:pt x="-619" y="31724"/>
                    <a:pt x="9" y="38113"/>
                    <a:pt x="2424" y="43921"/>
                  </a:cubicBezTo>
                  <a:cubicBezTo>
                    <a:pt x="4839" y="49729"/>
                    <a:pt x="8930" y="54695"/>
                    <a:pt x="14178" y="58191"/>
                  </a:cubicBezTo>
                  <a:cubicBezTo>
                    <a:pt x="19430" y="61687"/>
                    <a:pt x="25607" y="63556"/>
                    <a:pt x="31926" y="63563"/>
                  </a:cubicBezTo>
                  <a:cubicBezTo>
                    <a:pt x="36127" y="63568"/>
                    <a:pt x="40285" y="62750"/>
                    <a:pt x="44170" y="61155"/>
                  </a:cubicBezTo>
                  <a:cubicBezTo>
                    <a:pt x="48052" y="59560"/>
                    <a:pt x="51579" y="57220"/>
                    <a:pt x="54551" y="54268"/>
                  </a:cubicBezTo>
                  <a:cubicBezTo>
                    <a:pt x="57520" y="51317"/>
                    <a:pt x="59877" y="47811"/>
                    <a:pt x="61486" y="43953"/>
                  </a:cubicBezTo>
                  <a:cubicBezTo>
                    <a:pt x="63094" y="40094"/>
                    <a:pt x="63920" y="35958"/>
                    <a:pt x="63920" y="31781"/>
                  </a:cubicBezTo>
                  <a:lnTo>
                    <a:pt x="63920" y="31781"/>
                  </a:lnTo>
                  <a:close/>
                </a:path>
              </a:pathLst>
            </a:custGeom>
            <a:solidFill>
              <a:srgbClr val="051B31"/>
            </a:solidFill>
            <a:ln w="31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800"/>
            </a:p>
          </p:txBody>
        </p:sp>
        <p:sp>
          <p:nvSpPr>
            <p:cNvPr id="19" name="Forme libre 18">
              <a:extLst>
                <a:ext uri="{FF2B5EF4-FFF2-40B4-BE49-F238E27FC236}">
                  <a16:creationId xmlns:a16="http://schemas.microsoft.com/office/drawing/2014/main" id="{0C1466A3-B61B-42A9-5B32-F3FA1978401B}"/>
                </a:ext>
              </a:extLst>
            </p:cNvPr>
            <p:cNvSpPr/>
            <p:nvPr/>
          </p:nvSpPr>
          <p:spPr>
            <a:xfrm>
              <a:off x="838197" y="975196"/>
              <a:ext cx="63919" cy="63562"/>
            </a:xfrm>
            <a:custGeom>
              <a:avLst/>
              <a:gdLst>
                <a:gd name="connsiteX0" fmla="*/ 63920 w 63919"/>
                <a:gd name="connsiteY0" fmla="*/ 31732 h 63562"/>
                <a:gd name="connsiteX1" fmla="*/ 58507 w 63919"/>
                <a:gd name="connsiteY1" fmla="*/ 14087 h 63562"/>
                <a:gd name="connsiteX2" fmla="*/ 44151 w 63919"/>
                <a:gd name="connsiteY2" fmla="*/ 2403 h 63562"/>
                <a:gd name="connsiteX3" fmla="*/ 25688 w 63919"/>
                <a:gd name="connsiteY3" fmla="*/ 618 h 63562"/>
                <a:gd name="connsiteX4" fmla="*/ 9336 w 63919"/>
                <a:gd name="connsiteY4" fmla="*/ 9332 h 63562"/>
                <a:gd name="connsiteX5" fmla="*/ 609 w 63919"/>
                <a:gd name="connsiteY5" fmla="*/ 25610 h 63562"/>
                <a:gd name="connsiteX6" fmla="*/ 2440 w 63919"/>
                <a:gd name="connsiteY6" fmla="*/ 43967 h 63562"/>
                <a:gd name="connsiteX7" fmla="*/ 14220 w 63919"/>
                <a:gd name="connsiteY7" fmla="*/ 58218 h 63562"/>
                <a:gd name="connsiteX8" fmla="*/ 31978 w 63919"/>
                <a:gd name="connsiteY8" fmla="*/ 63563 h 63562"/>
                <a:gd name="connsiteX9" fmla="*/ 44212 w 63919"/>
                <a:gd name="connsiteY9" fmla="*/ 61134 h 63562"/>
                <a:gd name="connsiteX10" fmla="*/ 54583 w 63919"/>
                <a:gd name="connsiteY10" fmla="*/ 54231 h 63562"/>
                <a:gd name="connsiteX11" fmla="*/ 61502 w 63919"/>
                <a:gd name="connsiteY11" fmla="*/ 43905 h 63562"/>
                <a:gd name="connsiteX12" fmla="*/ 63920 w 63919"/>
                <a:gd name="connsiteY12" fmla="*/ 31732 h 63562"/>
                <a:gd name="connsiteX13" fmla="*/ 63920 w 63919"/>
                <a:gd name="connsiteY13" fmla="*/ 31732 h 63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919" h="63562">
                  <a:moveTo>
                    <a:pt x="63920" y="31732"/>
                  </a:moveTo>
                  <a:cubicBezTo>
                    <a:pt x="63910" y="25447"/>
                    <a:pt x="62027" y="19307"/>
                    <a:pt x="58507" y="14087"/>
                  </a:cubicBezTo>
                  <a:cubicBezTo>
                    <a:pt x="54990" y="8867"/>
                    <a:pt x="49993" y="4801"/>
                    <a:pt x="44151" y="2403"/>
                  </a:cubicBezTo>
                  <a:cubicBezTo>
                    <a:pt x="38309" y="6"/>
                    <a:pt x="31884" y="-615"/>
                    <a:pt x="25688" y="618"/>
                  </a:cubicBezTo>
                  <a:cubicBezTo>
                    <a:pt x="19492" y="1851"/>
                    <a:pt x="13801" y="4884"/>
                    <a:pt x="9336" y="9332"/>
                  </a:cubicBezTo>
                  <a:cubicBezTo>
                    <a:pt x="4871" y="13780"/>
                    <a:pt x="1834" y="19445"/>
                    <a:pt x="609" y="25610"/>
                  </a:cubicBezTo>
                  <a:cubicBezTo>
                    <a:pt x="-619" y="31774"/>
                    <a:pt x="19" y="38162"/>
                    <a:pt x="2440" y="43967"/>
                  </a:cubicBezTo>
                  <a:cubicBezTo>
                    <a:pt x="4865" y="49771"/>
                    <a:pt x="8962" y="54730"/>
                    <a:pt x="14220" y="58218"/>
                  </a:cubicBezTo>
                  <a:cubicBezTo>
                    <a:pt x="19479" y="61706"/>
                    <a:pt x="25656" y="63566"/>
                    <a:pt x="31978" y="63563"/>
                  </a:cubicBezTo>
                  <a:cubicBezTo>
                    <a:pt x="36175" y="63561"/>
                    <a:pt x="40334" y="62736"/>
                    <a:pt x="44212" y="61134"/>
                  </a:cubicBezTo>
                  <a:cubicBezTo>
                    <a:pt x="48091" y="59533"/>
                    <a:pt x="51614" y="57187"/>
                    <a:pt x="54583" y="54231"/>
                  </a:cubicBezTo>
                  <a:cubicBezTo>
                    <a:pt x="57549" y="51275"/>
                    <a:pt x="59900" y="47766"/>
                    <a:pt x="61502" y="43905"/>
                  </a:cubicBezTo>
                  <a:cubicBezTo>
                    <a:pt x="63104" y="40045"/>
                    <a:pt x="63926" y="35908"/>
                    <a:pt x="63920" y="31732"/>
                  </a:cubicBezTo>
                  <a:lnTo>
                    <a:pt x="63920" y="31732"/>
                  </a:lnTo>
                  <a:close/>
                </a:path>
              </a:pathLst>
            </a:custGeom>
            <a:solidFill>
              <a:srgbClr val="051B31"/>
            </a:solidFill>
            <a:ln w="31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800"/>
            </a:p>
          </p:txBody>
        </p:sp>
      </p:grpSp>
      <p:sp>
        <p:nvSpPr>
          <p:cNvPr id="22" name="Image 2" descr="preencoded.png">
            <a:extLst>
              <a:ext uri="{FF2B5EF4-FFF2-40B4-BE49-F238E27FC236}">
                <a16:creationId xmlns:a16="http://schemas.microsoft.com/office/drawing/2014/main" id="{FDFCB041-0B33-42DE-4CFA-632E04B8D0DE}"/>
              </a:ext>
            </a:extLst>
          </p:cNvPr>
          <p:cNvSpPr/>
          <p:nvPr userDrawn="1"/>
        </p:nvSpPr>
        <p:spPr>
          <a:xfrm rot="6300000">
            <a:off x="12344401" y="8886826"/>
            <a:ext cx="4772025" cy="4772025"/>
          </a:xfrm>
          <a:prstGeom prst="chord">
            <a:avLst>
              <a:gd name="adj1" fmla="val 4265311"/>
              <a:gd name="adj2" fmla="val 15536425"/>
            </a:avLst>
          </a:prstGeom>
          <a:solidFill>
            <a:srgbClr val="051B31">
              <a:alpha val="10000"/>
            </a:srgb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fr-FR" sz="1800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2D20CA7B-400F-3FD5-C54E-C0F2041A767E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>
          <a:xfrm rot="16200000">
            <a:off x="-1980441" y="8165573"/>
            <a:ext cx="4901147" cy="608542"/>
          </a:xfrm>
          <a:prstGeom prst="rect">
            <a:avLst/>
          </a:prstGeom>
        </p:spPr>
        <p:txBody>
          <a:bodyPr/>
          <a:lstStyle/>
          <a:p>
            <a:r>
              <a:rPr lang="fr-FR"/>
              <a:t>Nerea Enrique | StandAAArdise your tests | Forum PHP 2024</a:t>
            </a:r>
          </a:p>
        </p:txBody>
      </p:sp>
    </p:spTree>
    <p:extLst>
      <p:ext uri="{BB962C8B-B14F-4D97-AF65-F5344CB8AC3E}">
        <p14:creationId xmlns:p14="http://schemas.microsoft.com/office/powerpoint/2010/main" val="31353227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aragraph_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rde 3">
            <a:extLst>
              <a:ext uri="{FF2B5EF4-FFF2-40B4-BE49-F238E27FC236}">
                <a16:creationId xmlns:a16="http://schemas.microsoft.com/office/drawing/2014/main" id="{4AE98BC2-D00B-BACC-AF83-EBC6CAD74354}"/>
              </a:ext>
            </a:extLst>
          </p:cNvPr>
          <p:cNvSpPr/>
          <p:nvPr userDrawn="1"/>
        </p:nvSpPr>
        <p:spPr>
          <a:xfrm>
            <a:off x="9247942" y="10296526"/>
            <a:ext cx="714374" cy="714374"/>
          </a:xfrm>
          <a:prstGeom prst="chord">
            <a:avLst>
              <a:gd name="adj1" fmla="val 4355738"/>
              <a:gd name="adj2" fmla="val 1728879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9" name="Espace réservé pour une image  8">
            <a:extLst>
              <a:ext uri="{FF2B5EF4-FFF2-40B4-BE49-F238E27FC236}">
                <a16:creationId xmlns:a16="http://schemas.microsoft.com/office/drawing/2014/main" id="{70076C68-F494-C17E-0E01-BCE157DA3B1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9715500" y="0"/>
            <a:ext cx="8572500" cy="11430000"/>
          </a:xfrm>
        </p:spPr>
        <p:txBody>
          <a:bodyPr anchor="ctr"/>
          <a:lstStyle>
            <a:lvl1pPr marL="0" indent="0" algn="ctr">
              <a:buNone/>
              <a:defRPr i="1"/>
            </a:lvl1pPr>
          </a:lstStyle>
          <a:p>
            <a:r>
              <a:rPr lang="fr-FR"/>
              <a:t>Insérer une image</a:t>
            </a:r>
          </a:p>
        </p:txBody>
      </p:sp>
      <p:sp>
        <p:nvSpPr>
          <p:cNvPr id="13" name="Espace réservé du texte 12">
            <a:extLst>
              <a:ext uri="{FF2B5EF4-FFF2-40B4-BE49-F238E27FC236}">
                <a16:creationId xmlns:a16="http://schemas.microsoft.com/office/drawing/2014/main" id="{5AB36EAD-4A4E-F4B6-2F5C-15DE83B5A80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38327" y="4162427"/>
            <a:ext cx="6448425" cy="5505448"/>
          </a:xfrm>
        </p:spPr>
        <p:txBody>
          <a:bodyPr>
            <a:no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2200" b="0" i="0">
                <a:latin typeface="+mn-lt"/>
              </a:defRPr>
            </a:lvl1pPr>
            <a:lvl2pPr marL="685787" indent="0">
              <a:buNone/>
              <a:defRPr sz="1800" b="0" i="0">
                <a:latin typeface="Graphik Light" panose="020B0403030202060203" pitchFamily="34" charset="77"/>
              </a:defRPr>
            </a:lvl2pPr>
            <a:lvl3pPr marL="1371573" indent="0">
              <a:buNone/>
              <a:defRPr sz="1800" b="0" i="0">
                <a:latin typeface="Graphik Light" panose="020B0403030202060203" pitchFamily="34" charset="77"/>
              </a:defRPr>
            </a:lvl3pPr>
            <a:lvl4pPr marL="2057359" indent="0">
              <a:buNone/>
              <a:defRPr sz="1800" b="0" i="0">
                <a:latin typeface="Graphik Light" panose="020B0403030202060203" pitchFamily="34" charset="77"/>
              </a:defRPr>
            </a:lvl4pPr>
            <a:lvl5pPr marL="2743146" indent="0">
              <a:buNone/>
              <a:defRPr sz="1800" b="0" i="0">
                <a:latin typeface="Graphik Light" panose="020B0403030202060203" pitchFamily="34" charset="77"/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BBD33E1A-E93A-79CC-FF6F-0472E88FDF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38327" y="2581275"/>
            <a:ext cx="6448425" cy="1257300"/>
          </a:xfrm>
        </p:spPr>
        <p:txBody>
          <a:bodyPr anchor="t"/>
          <a:lstStyle/>
          <a:p>
            <a:r>
              <a:rPr lang="fr-FR"/>
              <a:t>Titre de la slide sur une à deux lignes</a:t>
            </a:r>
          </a:p>
        </p:txBody>
      </p: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D48F99FB-0350-EB80-6590-98D2F75AB8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838327" y="2226637"/>
            <a:ext cx="2638425" cy="219075"/>
          </a:xfrm>
        </p:spPr>
        <p:txBody>
          <a:bodyPr anchor="ctr">
            <a:noAutofit/>
          </a:bodyPr>
          <a:lstStyle>
            <a:lvl1pPr marL="0" indent="0">
              <a:buNone/>
              <a:defRPr sz="16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fr-FR"/>
              <a:t>1. CHAPITRE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BC16C89-5884-D1D9-823C-F4DCC5AA4DAF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5518557C-7C33-A449-BE2B-DD9B58F4A5B0}" type="slidenum">
              <a:rPr lang="fr-FR" smtClean="0"/>
              <a:pPr/>
              <a:t>‹N°›</a:t>
            </a:fld>
            <a:endParaRPr lang="fr-FR"/>
          </a:p>
        </p:txBody>
      </p:sp>
      <p:grpSp>
        <p:nvGrpSpPr>
          <p:cNvPr id="7" name="Image 5" descr="preencoded.png">
            <a:extLst>
              <a:ext uri="{FF2B5EF4-FFF2-40B4-BE49-F238E27FC236}">
                <a16:creationId xmlns:a16="http://schemas.microsoft.com/office/drawing/2014/main" id="{562569B8-8495-1D1A-928E-CB0E7C899980}"/>
              </a:ext>
            </a:extLst>
          </p:cNvPr>
          <p:cNvGrpSpPr/>
          <p:nvPr userDrawn="1"/>
        </p:nvGrpSpPr>
        <p:grpSpPr>
          <a:xfrm rot="16200000">
            <a:off x="38135" y="800153"/>
            <a:ext cx="863983" cy="238609"/>
            <a:chOff x="38133" y="800149"/>
            <a:chExt cx="863983" cy="238609"/>
          </a:xfrm>
          <a:solidFill>
            <a:srgbClr val="051B31"/>
          </a:solidFill>
        </p:grpSpPr>
        <p:sp>
          <p:nvSpPr>
            <p:cNvPr id="8" name="Forme libre 7">
              <a:extLst>
                <a:ext uri="{FF2B5EF4-FFF2-40B4-BE49-F238E27FC236}">
                  <a16:creationId xmlns:a16="http://schemas.microsoft.com/office/drawing/2014/main" id="{E5F1AAEC-8B07-55CA-6B52-1F71938B34C4}"/>
                </a:ext>
              </a:extLst>
            </p:cNvPr>
            <p:cNvSpPr/>
            <p:nvPr/>
          </p:nvSpPr>
          <p:spPr>
            <a:xfrm>
              <a:off x="38133" y="871003"/>
              <a:ext cx="173154" cy="167697"/>
            </a:xfrm>
            <a:custGeom>
              <a:avLst/>
              <a:gdLst>
                <a:gd name="connsiteX0" fmla="*/ 0 w 173154"/>
                <a:gd name="connsiteY0" fmla="*/ 86115 h 167697"/>
                <a:gd name="connsiteX1" fmla="*/ 0 w 173154"/>
                <a:gd name="connsiteY1" fmla="*/ 83679 h 167697"/>
                <a:gd name="connsiteX2" fmla="*/ 88756 w 173154"/>
                <a:gd name="connsiteY2" fmla="*/ 0 h 167697"/>
                <a:gd name="connsiteX3" fmla="*/ 173155 w 173154"/>
                <a:gd name="connsiteY3" fmla="*/ 82784 h 167697"/>
                <a:gd name="connsiteX4" fmla="*/ 173155 w 173154"/>
                <a:gd name="connsiteY4" fmla="*/ 97391 h 167697"/>
                <a:gd name="connsiteX5" fmla="*/ 60904 w 173154"/>
                <a:gd name="connsiteY5" fmla="*/ 97391 h 167697"/>
                <a:gd name="connsiteX6" fmla="*/ 90897 w 173154"/>
                <a:gd name="connsiteY6" fmla="*/ 126918 h 167697"/>
                <a:gd name="connsiteX7" fmla="*/ 116000 w 173154"/>
                <a:gd name="connsiteY7" fmla="*/ 109876 h 167697"/>
                <a:gd name="connsiteX8" fmla="*/ 172314 w 173154"/>
                <a:gd name="connsiteY8" fmla="*/ 109876 h 167697"/>
                <a:gd name="connsiteX9" fmla="*/ 88756 w 173154"/>
                <a:gd name="connsiteY9" fmla="*/ 167698 h 167697"/>
                <a:gd name="connsiteX10" fmla="*/ 0 w 173154"/>
                <a:gd name="connsiteY10" fmla="*/ 86115 h 167697"/>
                <a:gd name="connsiteX11" fmla="*/ 113851 w 173154"/>
                <a:gd name="connsiteY11" fmla="*/ 66032 h 167697"/>
                <a:gd name="connsiteX12" fmla="*/ 88756 w 173154"/>
                <a:gd name="connsiteY12" fmla="*/ 38633 h 167697"/>
                <a:gd name="connsiteX13" fmla="*/ 61212 w 173154"/>
                <a:gd name="connsiteY13" fmla="*/ 66032 h 167697"/>
                <a:gd name="connsiteX14" fmla="*/ 113851 w 173154"/>
                <a:gd name="connsiteY14" fmla="*/ 66032 h 167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73154" h="167697">
                  <a:moveTo>
                    <a:pt x="0" y="86115"/>
                  </a:moveTo>
                  <a:lnTo>
                    <a:pt x="0" y="83679"/>
                  </a:lnTo>
                  <a:cubicBezTo>
                    <a:pt x="0" y="31939"/>
                    <a:pt x="39783" y="0"/>
                    <a:pt x="88756" y="0"/>
                  </a:cubicBezTo>
                  <a:cubicBezTo>
                    <a:pt x="133747" y="0"/>
                    <a:pt x="172005" y="25567"/>
                    <a:pt x="173155" y="82784"/>
                  </a:cubicBezTo>
                  <a:lnTo>
                    <a:pt x="173155" y="97391"/>
                  </a:lnTo>
                  <a:lnTo>
                    <a:pt x="60904" y="97391"/>
                  </a:lnTo>
                  <a:cubicBezTo>
                    <a:pt x="62437" y="116570"/>
                    <a:pt x="73759" y="126918"/>
                    <a:pt x="90897" y="126918"/>
                  </a:cubicBezTo>
                  <a:cubicBezTo>
                    <a:pt x="107727" y="126918"/>
                    <a:pt x="114159" y="118998"/>
                    <a:pt x="116000" y="109876"/>
                  </a:cubicBezTo>
                  <a:lnTo>
                    <a:pt x="172314" y="109876"/>
                  </a:lnTo>
                  <a:cubicBezTo>
                    <a:pt x="167415" y="146389"/>
                    <a:pt x="139562" y="167698"/>
                    <a:pt x="88756" y="167698"/>
                  </a:cubicBezTo>
                  <a:cubicBezTo>
                    <a:pt x="37642" y="167681"/>
                    <a:pt x="0" y="138758"/>
                    <a:pt x="0" y="86115"/>
                  </a:cubicBezTo>
                  <a:close/>
                  <a:moveTo>
                    <a:pt x="113851" y="66032"/>
                  </a:moveTo>
                  <a:cubicBezTo>
                    <a:pt x="113243" y="48981"/>
                    <a:pt x="104978" y="38633"/>
                    <a:pt x="88756" y="38633"/>
                  </a:cubicBezTo>
                  <a:cubicBezTo>
                    <a:pt x="74068" y="38633"/>
                    <a:pt x="63662" y="48070"/>
                    <a:pt x="61212" y="66032"/>
                  </a:cubicBezTo>
                  <a:lnTo>
                    <a:pt x="113851" y="66032"/>
                  </a:lnTo>
                  <a:close/>
                </a:path>
              </a:pathLst>
            </a:custGeom>
            <a:solidFill>
              <a:srgbClr val="051B31"/>
            </a:solidFill>
            <a:ln w="31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800"/>
            </a:p>
          </p:txBody>
        </p:sp>
        <p:sp>
          <p:nvSpPr>
            <p:cNvPr id="10" name="Forme libre 9">
              <a:extLst>
                <a:ext uri="{FF2B5EF4-FFF2-40B4-BE49-F238E27FC236}">
                  <a16:creationId xmlns:a16="http://schemas.microsoft.com/office/drawing/2014/main" id="{DFE2930C-2409-F3CB-DD0D-26ACA3810EE8}"/>
                </a:ext>
              </a:extLst>
            </p:cNvPr>
            <p:cNvSpPr/>
            <p:nvPr/>
          </p:nvSpPr>
          <p:spPr>
            <a:xfrm>
              <a:off x="223252" y="806487"/>
              <a:ext cx="164965" cy="228269"/>
            </a:xfrm>
            <a:custGeom>
              <a:avLst/>
              <a:gdLst>
                <a:gd name="connsiteX0" fmla="*/ 0 w 164965"/>
                <a:gd name="connsiteY0" fmla="*/ 0 h 228269"/>
                <a:gd name="connsiteX1" fmla="*/ 60296 w 164965"/>
                <a:gd name="connsiteY1" fmla="*/ 0 h 228269"/>
                <a:gd name="connsiteX2" fmla="*/ 60296 w 164965"/>
                <a:gd name="connsiteY2" fmla="*/ 129354 h 228269"/>
                <a:gd name="connsiteX3" fmla="*/ 99162 w 164965"/>
                <a:gd name="connsiteY3" fmla="*/ 69056 h 228269"/>
                <a:gd name="connsiteX4" fmla="*/ 160990 w 164965"/>
                <a:gd name="connsiteY4" fmla="*/ 69056 h 228269"/>
                <a:gd name="connsiteX5" fmla="*/ 111718 w 164965"/>
                <a:gd name="connsiteY5" fmla="*/ 140307 h 228269"/>
                <a:gd name="connsiteX6" fmla="*/ 164965 w 164965"/>
                <a:gd name="connsiteY6" fmla="*/ 228270 h 228269"/>
                <a:gd name="connsiteX7" fmla="*/ 98246 w 164965"/>
                <a:gd name="connsiteY7" fmla="*/ 228270 h 228269"/>
                <a:gd name="connsiteX8" fmla="*/ 60296 w 164965"/>
                <a:gd name="connsiteY8" fmla="*/ 161923 h 228269"/>
                <a:gd name="connsiteX9" fmla="*/ 60296 w 164965"/>
                <a:gd name="connsiteY9" fmla="*/ 228270 h 228269"/>
                <a:gd name="connsiteX10" fmla="*/ 0 w 164965"/>
                <a:gd name="connsiteY10" fmla="*/ 228270 h 228269"/>
                <a:gd name="connsiteX11" fmla="*/ 0 w 164965"/>
                <a:gd name="connsiteY11" fmla="*/ 0 h 228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4965" h="228269">
                  <a:moveTo>
                    <a:pt x="0" y="0"/>
                  </a:moveTo>
                  <a:lnTo>
                    <a:pt x="60296" y="0"/>
                  </a:lnTo>
                  <a:lnTo>
                    <a:pt x="60296" y="129354"/>
                  </a:lnTo>
                  <a:lnTo>
                    <a:pt x="99162" y="69056"/>
                  </a:lnTo>
                  <a:lnTo>
                    <a:pt x="160990" y="69056"/>
                  </a:lnTo>
                  <a:lnTo>
                    <a:pt x="111718" y="140307"/>
                  </a:lnTo>
                  <a:lnTo>
                    <a:pt x="164965" y="228270"/>
                  </a:lnTo>
                  <a:lnTo>
                    <a:pt x="98246" y="228270"/>
                  </a:lnTo>
                  <a:lnTo>
                    <a:pt x="60296" y="161923"/>
                  </a:lnTo>
                  <a:lnTo>
                    <a:pt x="60296" y="228270"/>
                  </a:lnTo>
                  <a:lnTo>
                    <a:pt x="0" y="2282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51B31"/>
            </a:solidFill>
            <a:ln w="31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800"/>
            </a:p>
          </p:txBody>
        </p:sp>
        <p:sp>
          <p:nvSpPr>
            <p:cNvPr id="12" name="Forme libre 11">
              <a:extLst>
                <a:ext uri="{FF2B5EF4-FFF2-40B4-BE49-F238E27FC236}">
                  <a16:creationId xmlns:a16="http://schemas.microsoft.com/office/drawing/2014/main" id="{92469398-C8FC-01F4-A421-10559A457E15}"/>
                </a:ext>
              </a:extLst>
            </p:cNvPr>
            <p:cNvSpPr/>
            <p:nvPr/>
          </p:nvSpPr>
          <p:spPr>
            <a:xfrm>
              <a:off x="395558" y="875543"/>
              <a:ext cx="59986" cy="159213"/>
            </a:xfrm>
            <a:custGeom>
              <a:avLst/>
              <a:gdLst>
                <a:gd name="connsiteX0" fmla="*/ 0 w 59986"/>
                <a:gd name="connsiteY0" fmla="*/ 0 h 159213"/>
                <a:gd name="connsiteX1" fmla="*/ 59987 w 59986"/>
                <a:gd name="connsiteY1" fmla="*/ 0 h 159213"/>
                <a:gd name="connsiteX2" fmla="*/ 59987 w 59986"/>
                <a:gd name="connsiteY2" fmla="*/ 159214 h 159213"/>
                <a:gd name="connsiteX3" fmla="*/ 0 w 59986"/>
                <a:gd name="connsiteY3" fmla="*/ 159214 h 159213"/>
                <a:gd name="connsiteX4" fmla="*/ 0 w 59986"/>
                <a:gd name="connsiteY4" fmla="*/ 0 h 159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986" h="159213">
                  <a:moveTo>
                    <a:pt x="0" y="0"/>
                  </a:moveTo>
                  <a:lnTo>
                    <a:pt x="59987" y="0"/>
                  </a:lnTo>
                  <a:lnTo>
                    <a:pt x="59987" y="159214"/>
                  </a:lnTo>
                  <a:lnTo>
                    <a:pt x="0" y="1592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51B31"/>
            </a:solidFill>
            <a:ln w="31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800"/>
            </a:p>
          </p:txBody>
        </p:sp>
        <p:sp>
          <p:nvSpPr>
            <p:cNvPr id="14" name="Forme libre 13">
              <a:extLst>
                <a:ext uri="{FF2B5EF4-FFF2-40B4-BE49-F238E27FC236}">
                  <a16:creationId xmlns:a16="http://schemas.microsoft.com/office/drawing/2014/main" id="{CAFC86A3-A547-78B3-62FD-1F91E1AF39B9}"/>
                </a:ext>
              </a:extLst>
            </p:cNvPr>
            <p:cNvSpPr/>
            <p:nvPr/>
          </p:nvSpPr>
          <p:spPr>
            <a:xfrm>
              <a:off x="479498" y="871318"/>
              <a:ext cx="164662" cy="163439"/>
            </a:xfrm>
            <a:custGeom>
              <a:avLst/>
              <a:gdLst>
                <a:gd name="connsiteX0" fmla="*/ 0 w 164662"/>
                <a:gd name="connsiteY0" fmla="*/ 4226 h 163439"/>
                <a:gd name="connsiteX1" fmla="*/ 60303 w 164662"/>
                <a:gd name="connsiteY1" fmla="*/ 4226 h 163439"/>
                <a:gd name="connsiteX2" fmla="*/ 60303 w 164662"/>
                <a:gd name="connsiteY2" fmla="*/ 29826 h 163439"/>
                <a:gd name="connsiteX3" fmla="*/ 113252 w 164662"/>
                <a:gd name="connsiteY3" fmla="*/ 0 h 163439"/>
                <a:gd name="connsiteX4" fmla="*/ 164663 w 164662"/>
                <a:gd name="connsiteY4" fmla="*/ 58741 h 163439"/>
                <a:gd name="connsiteX5" fmla="*/ 164663 w 164662"/>
                <a:gd name="connsiteY5" fmla="*/ 163439 h 163439"/>
                <a:gd name="connsiteX6" fmla="*/ 104351 w 164662"/>
                <a:gd name="connsiteY6" fmla="*/ 163439 h 163439"/>
                <a:gd name="connsiteX7" fmla="*/ 104351 w 164662"/>
                <a:gd name="connsiteY7" fmla="*/ 72163 h 163439"/>
                <a:gd name="connsiteX8" fmla="*/ 84156 w 164662"/>
                <a:gd name="connsiteY8" fmla="*/ 47813 h 163439"/>
                <a:gd name="connsiteX9" fmla="*/ 60287 w 164662"/>
                <a:gd name="connsiteY9" fmla="*/ 75510 h 163439"/>
                <a:gd name="connsiteX10" fmla="*/ 60287 w 164662"/>
                <a:gd name="connsiteY10" fmla="*/ 163439 h 163439"/>
                <a:gd name="connsiteX11" fmla="*/ 0 w 164662"/>
                <a:gd name="connsiteY11" fmla="*/ 163439 h 163439"/>
                <a:gd name="connsiteX12" fmla="*/ 0 w 164662"/>
                <a:gd name="connsiteY12" fmla="*/ 4226 h 163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4662" h="163439">
                  <a:moveTo>
                    <a:pt x="0" y="4226"/>
                  </a:moveTo>
                  <a:lnTo>
                    <a:pt x="60303" y="4226"/>
                  </a:lnTo>
                  <a:lnTo>
                    <a:pt x="60303" y="29826"/>
                  </a:lnTo>
                  <a:cubicBezTo>
                    <a:pt x="69175" y="13090"/>
                    <a:pt x="86313" y="0"/>
                    <a:pt x="113252" y="0"/>
                  </a:cubicBezTo>
                  <a:cubicBezTo>
                    <a:pt x="143543" y="0"/>
                    <a:pt x="164663" y="19172"/>
                    <a:pt x="164663" y="58741"/>
                  </a:cubicBezTo>
                  <a:lnTo>
                    <a:pt x="164663" y="163439"/>
                  </a:lnTo>
                  <a:lnTo>
                    <a:pt x="104351" y="163439"/>
                  </a:lnTo>
                  <a:lnTo>
                    <a:pt x="104351" y="72163"/>
                  </a:lnTo>
                  <a:cubicBezTo>
                    <a:pt x="104351" y="56032"/>
                    <a:pt x="98519" y="47813"/>
                    <a:pt x="84156" y="47813"/>
                  </a:cubicBezTo>
                  <a:cubicBezTo>
                    <a:pt x="69159" y="47813"/>
                    <a:pt x="60287" y="56645"/>
                    <a:pt x="60287" y="75510"/>
                  </a:cubicBezTo>
                  <a:lnTo>
                    <a:pt x="60287" y="163439"/>
                  </a:lnTo>
                  <a:lnTo>
                    <a:pt x="0" y="163439"/>
                  </a:lnTo>
                  <a:lnTo>
                    <a:pt x="0" y="4226"/>
                  </a:lnTo>
                  <a:close/>
                </a:path>
              </a:pathLst>
            </a:custGeom>
            <a:solidFill>
              <a:srgbClr val="051B31"/>
            </a:solidFill>
            <a:ln w="31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800"/>
            </a:p>
          </p:txBody>
        </p:sp>
        <p:sp>
          <p:nvSpPr>
            <p:cNvPr id="15" name="Forme libre 14">
              <a:extLst>
                <a:ext uri="{FF2B5EF4-FFF2-40B4-BE49-F238E27FC236}">
                  <a16:creationId xmlns:a16="http://schemas.microsoft.com/office/drawing/2014/main" id="{423694D8-F041-C975-B575-9685C29D650E}"/>
                </a:ext>
              </a:extLst>
            </p:cNvPr>
            <p:cNvSpPr/>
            <p:nvPr/>
          </p:nvSpPr>
          <p:spPr>
            <a:xfrm>
              <a:off x="656128" y="871318"/>
              <a:ext cx="178119" cy="167399"/>
            </a:xfrm>
            <a:custGeom>
              <a:avLst/>
              <a:gdLst>
                <a:gd name="connsiteX0" fmla="*/ 0 w 178119"/>
                <a:gd name="connsiteY0" fmla="*/ 85825 h 167399"/>
                <a:gd name="connsiteX1" fmla="*/ 0 w 178119"/>
                <a:gd name="connsiteY1" fmla="*/ 83397 h 167399"/>
                <a:gd name="connsiteX2" fmla="*/ 89353 w 178119"/>
                <a:gd name="connsiteY2" fmla="*/ 0 h 167399"/>
                <a:gd name="connsiteX3" fmla="*/ 178119 w 178119"/>
                <a:gd name="connsiteY3" fmla="*/ 81873 h 167399"/>
                <a:gd name="connsiteX4" fmla="*/ 178119 w 178119"/>
                <a:gd name="connsiteY4" fmla="*/ 84309 h 167399"/>
                <a:gd name="connsiteX5" fmla="*/ 89053 w 178119"/>
                <a:gd name="connsiteY5" fmla="*/ 167400 h 167399"/>
                <a:gd name="connsiteX6" fmla="*/ 0 w 178119"/>
                <a:gd name="connsiteY6" fmla="*/ 85825 h 167399"/>
                <a:gd name="connsiteX7" fmla="*/ 116924 w 178119"/>
                <a:gd name="connsiteY7" fmla="*/ 84590 h 167399"/>
                <a:gd name="connsiteX8" fmla="*/ 116924 w 178119"/>
                <a:gd name="connsiteY8" fmla="*/ 82453 h 167399"/>
                <a:gd name="connsiteX9" fmla="*/ 89372 w 178119"/>
                <a:gd name="connsiteY9" fmla="*/ 44101 h 167399"/>
                <a:gd name="connsiteX10" fmla="*/ 60912 w 178119"/>
                <a:gd name="connsiteY10" fmla="*/ 81542 h 167399"/>
                <a:gd name="connsiteX11" fmla="*/ 60912 w 178119"/>
                <a:gd name="connsiteY11" fmla="*/ 83977 h 167399"/>
                <a:gd name="connsiteX12" fmla="*/ 89372 w 178119"/>
                <a:gd name="connsiteY12" fmla="*/ 123240 h 167399"/>
                <a:gd name="connsiteX13" fmla="*/ 116924 w 178119"/>
                <a:gd name="connsiteY13" fmla="*/ 84590 h 167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8119" h="167399">
                  <a:moveTo>
                    <a:pt x="0" y="85825"/>
                  </a:moveTo>
                  <a:lnTo>
                    <a:pt x="0" y="83397"/>
                  </a:lnTo>
                  <a:cubicBezTo>
                    <a:pt x="0" y="31649"/>
                    <a:pt x="38874" y="0"/>
                    <a:pt x="89353" y="0"/>
                  </a:cubicBezTo>
                  <a:cubicBezTo>
                    <a:pt x="139243" y="0"/>
                    <a:pt x="178119" y="30738"/>
                    <a:pt x="178119" y="81873"/>
                  </a:cubicBezTo>
                  <a:lnTo>
                    <a:pt x="178119" y="84309"/>
                  </a:lnTo>
                  <a:cubicBezTo>
                    <a:pt x="178119" y="136654"/>
                    <a:pt x="138962" y="167400"/>
                    <a:pt x="89053" y="167400"/>
                  </a:cubicBezTo>
                  <a:cubicBezTo>
                    <a:pt x="39148" y="167400"/>
                    <a:pt x="0" y="138178"/>
                    <a:pt x="0" y="85825"/>
                  </a:cubicBezTo>
                  <a:close/>
                  <a:moveTo>
                    <a:pt x="116924" y="84590"/>
                  </a:moveTo>
                  <a:lnTo>
                    <a:pt x="116924" y="82453"/>
                  </a:lnTo>
                  <a:cubicBezTo>
                    <a:pt x="116924" y="57498"/>
                    <a:pt x="108042" y="44101"/>
                    <a:pt x="89372" y="44101"/>
                  </a:cubicBezTo>
                  <a:cubicBezTo>
                    <a:pt x="71041" y="44101"/>
                    <a:pt x="60912" y="56587"/>
                    <a:pt x="60912" y="81542"/>
                  </a:cubicBezTo>
                  <a:lnTo>
                    <a:pt x="60912" y="83977"/>
                  </a:lnTo>
                  <a:cubicBezTo>
                    <a:pt x="60912" y="109843"/>
                    <a:pt x="70074" y="123240"/>
                    <a:pt x="89372" y="123240"/>
                  </a:cubicBezTo>
                  <a:cubicBezTo>
                    <a:pt x="107732" y="123265"/>
                    <a:pt x="116924" y="109868"/>
                    <a:pt x="116924" y="84590"/>
                  </a:cubicBezTo>
                  <a:close/>
                </a:path>
              </a:pathLst>
            </a:custGeom>
            <a:solidFill>
              <a:srgbClr val="051B31"/>
            </a:solidFill>
            <a:ln w="31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800"/>
            </a:p>
          </p:txBody>
        </p:sp>
        <p:sp>
          <p:nvSpPr>
            <p:cNvPr id="16" name="Forme libre 15">
              <a:extLst>
                <a:ext uri="{FF2B5EF4-FFF2-40B4-BE49-F238E27FC236}">
                  <a16:creationId xmlns:a16="http://schemas.microsoft.com/office/drawing/2014/main" id="{5ADB531F-61EF-3AEF-042B-27E54A9CC0DE}"/>
                </a:ext>
              </a:extLst>
            </p:cNvPr>
            <p:cNvSpPr/>
            <p:nvPr/>
          </p:nvSpPr>
          <p:spPr>
            <a:xfrm>
              <a:off x="393624" y="800149"/>
              <a:ext cx="63919" cy="63562"/>
            </a:xfrm>
            <a:custGeom>
              <a:avLst/>
              <a:gdLst>
                <a:gd name="connsiteX0" fmla="*/ 63920 w 63919"/>
                <a:gd name="connsiteY0" fmla="*/ 31781 h 63562"/>
                <a:gd name="connsiteX1" fmla="*/ 58536 w 63919"/>
                <a:gd name="connsiteY1" fmla="*/ 14128 h 63562"/>
                <a:gd name="connsiteX2" fmla="*/ 44199 w 63919"/>
                <a:gd name="connsiteY2" fmla="*/ 2422 h 63562"/>
                <a:gd name="connsiteX3" fmla="*/ 25736 w 63919"/>
                <a:gd name="connsiteY3" fmla="*/ 608 h 63562"/>
                <a:gd name="connsiteX4" fmla="*/ 9372 w 63919"/>
                <a:gd name="connsiteY4" fmla="*/ 9297 h 63562"/>
                <a:gd name="connsiteX5" fmla="*/ 619 w 63919"/>
                <a:gd name="connsiteY5" fmla="*/ 25561 h 63562"/>
                <a:gd name="connsiteX6" fmla="*/ 2424 w 63919"/>
                <a:gd name="connsiteY6" fmla="*/ 43921 h 63562"/>
                <a:gd name="connsiteX7" fmla="*/ 14178 w 63919"/>
                <a:gd name="connsiteY7" fmla="*/ 58191 h 63562"/>
                <a:gd name="connsiteX8" fmla="*/ 31926 w 63919"/>
                <a:gd name="connsiteY8" fmla="*/ 63563 h 63562"/>
                <a:gd name="connsiteX9" fmla="*/ 44170 w 63919"/>
                <a:gd name="connsiteY9" fmla="*/ 61155 h 63562"/>
                <a:gd name="connsiteX10" fmla="*/ 54551 w 63919"/>
                <a:gd name="connsiteY10" fmla="*/ 54268 h 63562"/>
                <a:gd name="connsiteX11" fmla="*/ 61486 w 63919"/>
                <a:gd name="connsiteY11" fmla="*/ 43953 h 63562"/>
                <a:gd name="connsiteX12" fmla="*/ 63920 w 63919"/>
                <a:gd name="connsiteY12" fmla="*/ 31781 h 63562"/>
                <a:gd name="connsiteX13" fmla="*/ 63920 w 63919"/>
                <a:gd name="connsiteY13" fmla="*/ 31781 h 63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919" h="63562">
                  <a:moveTo>
                    <a:pt x="63920" y="31781"/>
                  </a:moveTo>
                  <a:cubicBezTo>
                    <a:pt x="63920" y="25497"/>
                    <a:pt x="62047" y="19354"/>
                    <a:pt x="58536" y="14128"/>
                  </a:cubicBezTo>
                  <a:cubicBezTo>
                    <a:pt x="55025" y="8902"/>
                    <a:pt x="50038" y="4829"/>
                    <a:pt x="44199" y="2422"/>
                  </a:cubicBezTo>
                  <a:cubicBezTo>
                    <a:pt x="38361" y="16"/>
                    <a:pt x="31936" y="-615"/>
                    <a:pt x="25736" y="608"/>
                  </a:cubicBezTo>
                  <a:cubicBezTo>
                    <a:pt x="19540" y="1832"/>
                    <a:pt x="13843" y="4855"/>
                    <a:pt x="9372" y="9297"/>
                  </a:cubicBezTo>
                  <a:cubicBezTo>
                    <a:pt x="4903" y="13738"/>
                    <a:pt x="1857" y="19398"/>
                    <a:pt x="619" y="25561"/>
                  </a:cubicBezTo>
                  <a:cubicBezTo>
                    <a:pt x="-619" y="31724"/>
                    <a:pt x="9" y="38113"/>
                    <a:pt x="2424" y="43921"/>
                  </a:cubicBezTo>
                  <a:cubicBezTo>
                    <a:pt x="4839" y="49729"/>
                    <a:pt x="8930" y="54695"/>
                    <a:pt x="14178" y="58191"/>
                  </a:cubicBezTo>
                  <a:cubicBezTo>
                    <a:pt x="19430" y="61687"/>
                    <a:pt x="25607" y="63556"/>
                    <a:pt x="31926" y="63563"/>
                  </a:cubicBezTo>
                  <a:cubicBezTo>
                    <a:pt x="36127" y="63568"/>
                    <a:pt x="40285" y="62750"/>
                    <a:pt x="44170" y="61155"/>
                  </a:cubicBezTo>
                  <a:cubicBezTo>
                    <a:pt x="48052" y="59560"/>
                    <a:pt x="51579" y="57220"/>
                    <a:pt x="54551" y="54268"/>
                  </a:cubicBezTo>
                  <a:cubicBezTo>
                    <a:pt x="57520" y="51317"/>
                    <a:pt x="59877" y="47811"/>
                    <a:pt x="61486" y="43953"/>
                  </a:cubicBezTo>
                  <a:cubicBezTo>
                    <a:pt x="63094" y="40094"/>
                    <a:pt x="63920" y="35958"/>
                    <a:pt x="63920" y="31781"/>
                  </a:cubicBezTo>
                  <a:lnTo>
                    <a:pt x="63920" y="31781"/>
                  </a:lnTo>
                  <a:close/>
                </a:path>
              </a:pathLst>
            </a:custGeom>
            <a:solidFill>
              <a:srgbClr val="051B31"/>
            </a:solidFill>
            <a:ln w="31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800"/>
            </a:p>
          </p:txBody>
        </p:sp>
        <p:sp>
          <p:nvSpPr>
            <p:cNvPr id="17" name="Forme libre 16">
              <a:extLst>
                <a:ext uri="{FF2B5EF4-FFF2-40B4-BE49-F238E27FC236}">
                  <a16:creationId xmlns:a16="http://schemas.microsoft.com/office/drawing/2014/main" id="{5B76C668-C77B-2E57-AB0A-266A0E9ECDCD}"/>
                </a:ext>
              </a:extLst>
            </p:cNvPr>
            <p:cNvSpPr/>
            <p:nvPr/>
          </p:nvSpPr>
          <p:spPr>
            <a:xfrm>
              <a:off x="838197" y="975196"/>
              <a:ext cx="63919" cy="63562"/>
            </a:xfrm>
            <a:custGeom>
              <a:avLst/>
              <a:gdLst>
                <a:gd name="connsiteX0" fmla="*/ 63920 w 63919"/>
                <a:gd name="connsiteY0" fmla="*/ 31732 h 63562"/>
                <a:gd name="connsiteX1" fmla="*/ 58507 w 63919"/>
                <a:gd name="connsiteY1" fmla="*/ 14087 h 63562"/>
                <a:gd name="connsiteX2" fmla="*/ 44151 w 63919"/>
                <a:gd name="connsiteY2" fmla="*/ 2403 h 63562"/>
                <a:gd name="connsiteX3" fmla="*/ 25688 w 63919"/>
                <a:gd name="connsiteY3" fmla="*/ 618 h 63562"/>
                <a:gd name="connsiteX4" fmla="*/ 9336 w 63919"/>
                <a:gd name="connsiteY4" fmla="*/ 9332 h 63562"/>
                <a:gd name="connsiteX5" fmla="*/ 609 w 63919"/>
                <a:gd name="connsiteY5" fmla="*/ 25610 h 63562"/>
                <a:gd name="connsiteX6" fmla="*/ 2440 w 63919"/>
                <a:gd name="connsiteY6" fmla="*/ 43967 h 63562"/>
                <a:gd name="connsiteX7" fmla="*/ 14220 w 63919"/>
                <a:gd name="connsiteY7" fmla="*/ 58218 h 63562"/>
                <a:gd name="connsiteX8" fmla="*/ 31978 w 63919"/>
                <a:gd name="connsiteY8" fmla="*/ 63563 h 63562"/>
                <a:gd name="connsiteX9" fmla="*/ 44212 w 63919"/>
                <a:gd name="connsiteY9" fmla="*/ 61134 h 63562"/>
                <a:gd name="connsiteX10" fmla="*/ 54583 w 63919"/>
                <a:gd name="connsiteY10" fmla="*/ 54231 h 63562"/>
                <a:gd name="connsiteX11" fmla="*/ 61502 w 63919"/>
                <a:gd name="connsiteY11" fmla="*/ 43905 h 63562"/>
                <a:gd name="connsiteX12" fmla="*/ 63920 w 63919"/>
                <a:gd name="connsiteY12" fmla="*/ 31732 h 63562"/>
                <a:gd name="connsiteX13" fmla="*/ 63920 w 63919"/>
                <a:gd name="connsiteY13" fmla="*/ 31732 h 63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919" h="63562">
                  <a:moveTo>
                    <a:pt x="63920" y="31732"/>
                  </a:moveTo>
                  <a:cubicBezTo>
                    <a:pt x="63910" y="25447"/>
                    <a:pt x="62027" y="19307"/>
                    <a:pt x="58507" y="14087"/>
                  </a:cubicBezTo>
                  <a:cubicBezTo>
                    <a:pt x="54990" y="8867"/>
                    <a:pt x="49993" y="4801"/>
                    <a:pt x="44151" y="2403"/>
                  </a:cubicBezTo>
                  <a:cubicBezTo>
                    <a:pt x="38309" y="6"/>
                    <a:pt x="31884" y="-615"/>
                    <a:pt x="25688" y="618"/>
                  </a:cubicBezTo>
                  <a:cubicBezTo>
                    <a:pt x="19492" y="1851"/>
                    <a:pt x="13801" y="4884"/>
                    <a:pt x="9336" y="9332"/>
                  </a:cubicBezTo>
                  <a:cubicBezTo>
                    <a:pt x="4871" y="13780"/>
                    <a:pt x="1834" y="19445"/>
                    <a:pt x="609" y="25610"/>
                  </a:cubicBezTo>
                  <a:cubicBezTo>
                    <a:pt x="-619" y="31774"/>
                    <a:pt x="19" y="38162"/>
                    <a:pt x="2440" y="43967"/>
                  </a:cubicBezTo>
                  <a:cubicBezTo>
                    <a:pt x="4865" y="49771"/>
                    <a:pt x="8962" y="54730"/>
                    <a:pt x="14220" y="58218"/>
                  </a:cubicBezTo>
                  <a:cubicBezTo>
                    <a:pt x="19479" y="61706"/>
                    <a:pt x="25656" y="63566"/>
                    <a:pt x="31978" y="63563"/>
                  </a:cubicBezTo>
                  <a:cubicBezTo>
                    <a:pt x="36175" y="63561"/>
                    <a:pt x="40334" y="62736"/>
                    <a:pt x="44212" y="61134"/>
                  </a:cubicBezTo>
                  <a:cubicBezTo>
                    <a:pt x="48091" y="59533"/>
                    <a:pt x="51614" y="57187"/>
                    <a:pt x="54583" y="54231"/>
                  </a:cubicBezTo>
                  <a:cubicBezTo>
                    <a:pt x="57549" y="51275"/>
                    <a:pt x="59900" y="47766"/>
                    <a:pt x="61502" y="43905"/>
                  </a:cubicBezTo>
                  <a:cubicBezTo>
                    <a:pt x="63104" y="40045"/>
                    <a:pt x="63926" y="35908"/>
                    <a:pt x="63920" y="31732"/>
                  </a:cubicBezTo>
                  <a:lnTo>
                    <a:pt x="63920" y="31732"/>
                  </a:lnTo>
                  <a:close/>
                </a:path>
              </a:pathLst>
            </a:custGeom>
            <a:solidFill>
              <a:srgbClr val="051B31"/>
            </a:solidFill>
            <a:ln w="31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800"/>
            </a:p>
          </p:txBody>
        </p:sp>
      </p:grp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B4479674-A3AE-04E0-C494-3708B59DB156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>
          <a:xfrm rot="16200000">
            <a:off x="-2908863" y="7237151"/>
            <a:ext cx="6757991" cy="608542"/>
          </a:xfrm>
          <a:prstGeom prst="rect">
            <a:avLst/>
          </a:prstGeom>
        </p:spPr>
        <p:txBody>
          <a:bodyPr/>
          <a:lstStyle/>
          <a:p>
            <a:r>
              <a:rPr lang="fr-FR"/>
              <a:t>Nerea Enrique | StandAAArdise your tests | Forum PHP 2024</a:t>
            </a:r>
          </a:p>
        </p:txBody>
      </p:sp>
    </p:spTree>
    <p:extLst>
      <p:ext uri="{BB962C8B-B14F-4D97-AF65-F5344CB8AC3E}">
        <p14:creationId xmlns:p14="http://schemas.microsoft.com/office/powerpoint/2010/main" val="5926816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aragraph_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du texte 12">
            <a:extLst>
              <a:ext uri="{FF2B5EF4-FFF2-40B4-BE49-F238E27FC236}">
                <a16:creationId xmlns:a16="http://schemas.microsoft.com/office/drawing/2014/main" id="{5AB36EAD-4A4E-F4B6-2F5C-15DE83B5A80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182227" y="4162427"/>
            <a:ext cx="6448425" cy="5505448"/>
          </a:xfrm>
        </p:spPr>
        <p:txBody>
          <a:bodyPr>
            <a:no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2200" b="0" i="0">
                <a:latin typeface="Graphik Regular" panose="020B0503030202060203" pitchFamily="34" charset="77"/>
              </a:defRPr>
            </a:lvl1pPr>
            <a:lvl2pPr marL="685787" indent="0">
              <a:buNone/>
              <a:defRPr sz="1800" b="0" i="0">
                <a:latin typeface="Graphik Light" panose="020B0403030202060203" pitchFamily="34" charset="77"/>
              </a:defRPr>
            </a:lvl2pPr>
            <a:lvl3pPr marL="1371573" indent="0">
              <a:buNone/>
              <a:defRPr sz="1800" b="0" i="0">
                <a:latin typeface="Graphik Light" panose="020B0403030202060203" pitchFamily="34" charset="77"/>
              </a:defRPr>
            </a:lvl3pPr>
            <a:lvl4pPr marL="2057359" indent="0">
              <a:buNone/>
              <a:defRPr sz="1800" b="0" i="0">
                <a:latin typeface="Graphik Light" panose="020B0403030202060203" pitchFamily="34" charset="77"/>
              </a:defRPr>
            </a:lvl4pPr>
            <a:lvl5pPr marL="2743146" indent="0">
              <a:buNone/>
              <a:defRPr sz="1800" b="0" i="0">
                <a:latin typeface="Graphik Light" panose="020B0403030202060203" pitchFamily="34" charset="77"/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BBD33E1A-E93A-79CC-FF6F-0472E88FDF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182227" y="2581275"/>
            <a:ext cx="6448425" cy="1257300"/>
          </a:xfrm>
        </p:spPr>
        <p:txBody>
          <a:bodyPr anchor="t"/>
          <a:lstStyle/>
          <a:p>
            <a:r>
              <a:rPr lang="fr-FR"/>
              <a:t>Titre de la slide sur une à deux lignes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3DA6CA8-DCC3-6F02-DB8D-CEE8F62376D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518557C-7C33-A449-BE2B-DD9B58F4A5B0}" type="slidenum">
              <a:rPr lang="fr-FR" smtClean="0"/>
              <a:pPr/>
              <a:t>‹N°›</a:t>
            </a:fld>
            <a:endParaRPr lang="fr-FR"/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45829CCA-4441-58CF-146C-47421CF48A69}"/>
              </a:ext>
            </a:extLst>
          </p:cNvPr>
          <p:cNvCxnSpPr>
            <a:cxnSpLocks/>
          </p:cNvCxnSpPr>
          <p:nvPr userDrawn="1"/>
        </p:nvCxnSpPr>
        <p:spPr>
          <a:xfrm flipH="1">
            <a:off x="17906400" y="5715000"/>
            <a:ext cx="3816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D48F99FB-0350-EB80-6590-98D2F75AB8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182227" y="2226637"/>
            <a:ext cx="2638425" cy="219075"/>
          </a:xfrm>
        </p:spPr>
        <p:txBody>
          <a:bodyPr anchor="ctr">
            <a:noAutofit/>
          </a:bodyPr>
          <a:lstStyle>
            <a:lvl1pPr marL="0" indent="0">
              <a:buNone/>
              <a:defRPr sz="16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fr-FR"/>
              <a:t>1. CHAPITRE</a:t>
            </a:r>
          </a:p>
        </p:txBody>
      </p:sp>
      <p:sp>
        <p:nvSpPr>
          <p:cNvPr id="3" name="Corde 2">
            <a:extLst>
              <a:ext uri="{FF2B5EF4-FFF2-40B4-BE49-F238E27FC236}">
                <a16:creationId xmlns:a16="http://schemas.microsoft.com/office/drawing/2014/main" id="{1A0B4F1C-67DC-84C8-681A-DF4F6E45707F}"/>
              </a:ext>
            </a:extLst>
          </p:cNvPr>
          <p:cNvSpPr/>
          <p:nvPr userDrawn="1"/>
        </p:nvSpPr>
        <p:spPr>
          <a:xfrm>
            <a:off x="17821277" y="10296526"/>
            <a:ext cx="714374" cy="714374"/>
          </a:xfrm>
          <a:prstGeom prst="chord">
            <a:avLst>
              <a:gd name="adj1" fmla="val 4288123"/>
              <a:gd name="adj2" fmla="val 1728879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grpSp>
        <p:nvGrpSpPr>
          <p:cNvPr id="5" name="Image 5" descr="preencoded.png">
            <a:extLst>
              <a:ext uri="{FF2B5EF4-FFF2-40B4-BE49-F238E27FC236}">
                <a16:creationId xmlns:a16="http://schemas.microsoft.com/office/drawing/2014/main" id="{526A08CC-9FC1-15A9-C572-258077221024}"/>
              </a:ext>
            </a:extLst>
          </p:cNvPr>
          <p:cNvGrpSpPr/>
          <p:nvPr userDrawn="1"/>
        </p:nvGrpSpPr>
        <p:grpSpPr>
          <a:xfrm rot="16200000">
            <a:off x="38135" y="800153"/>
            <a:ext cx="863983" cy="238609"/>
            <a:chOff x="38133" y="800149"/>
            <a:chExt cx="863983" cy="238609"/>
          </a:xfrm>
          <a:solidFill>
            <a:schemeClr val="bg2"/>
          </a:solidFill>
        </p:grpSpPr>
        <p:sp>
          <p:nvSpPr>
            <p:cNvPr id="6" name="Forme libre 5">
              <a:extLst>
                <a:ext uri="{FF2B5EF4-FFF2-40B4-BE49-F238E27FC236}">
                  <a16:creationId xmlns:a16="http://schemas.microsoft.com/office/drawing/2014/main" id="{73AE00EF-975C-6BCD-D3DC-28BA81064E0E}"/>
                </a:ext>
              </a:extLst>
            </p:cNvPr>
            <p:cNvSpPr/>
            <p:nvPr/>
          </p:nvSpPr>
          <p:spPr>
            <a:xfrm>
              <a:off x="38133" y="871003"/>
              <a:ext cx="173154" cy="167697"/>
            </a:xfrm>
            <a:custGeom>
              <a:avLst/>
              <a:gdLst>
                <a:gd name="connsiteX0" fmla="*/ 0 w 173154"/>
                <a:gd name="connsiteY0" fmla="*/ 86115 h 167697"/>
                <a:gd name="connsiteX1" fmla="*/ 0 w 173154"/>
                <a:gd name="connsiteY1" fmla="*/ 83679 h 167697"/>
                <a:gd name="connsiteX2" fmla="*/ 88756 w 173154"/>
                <a:gd name="connsiteY2" fmla="*/ 0 h 167697"/>
                <a:gd name="connsiteX3" fmla="*/ 173155 w 173154"/>
                <a:gd name="connsiteY3" fmla="*/ 82784 h 167697"/>
                <a:gd name="connsiteX4" fmla="*/ 173155 w 173154"/>
                <a:gd name="connsiteY4" fmla="*/ 97391 h 167697"/>
                <a:gd name="connsiteX5" fmla="*/ 60904 w 173154"/>
                <a:gd name="connsiteY5" fmla="*/ 97391 h 167697"/>
                <a:gd name="connsiteX6" fmla="*/ 90897 w 173154"/>
                <a:gd name="connsiteY6" fmla="*/ 126918 h 167697"/>
                <a:gd name="connsiteX7" fmla="*/ 116000 w 173154"/>
                <a:gd name="connsiteY7" fmla="*/ 109876 h 167697"/>
                <a:gd name="connsiteX8" fmla="*/ 172314 w 173154"/>
                <a:gd name="connsiteY8" fmla="*/ 109876 h 167697"/>
                <a:gd name="connsiteX9" fmla="*/ 88756 w 173154"/>
                <a:gd name="connsiteY9" fmla="*/ 167698 h 167697"/>
                <a:gd name="connsiteX10" fmla="*/ 0 w 173154"/>
                <a:gd name="connsiteY10" fmla="*/ 86115 h 167697"/>
                <a:gd name="connsiteX11" fmla="*/ 113851 w 173154"/>
                <a:gd name="connsiteY11" fmla="*/ 66032 h 167697"/>
                <a:gd name="connsiteX12" fmla="*/ 88756 w 173154"/>
                <a:gd name="connsiteY12" fmla="*/ 38633 h 167697"/>
                <a:gd name="connsiteX13" fmla="*/ 61212 w 173154"/>
                <a:gd name="connsiteY13" fmla="*/ 66032 h 167697"/>
                <a:gd name="connsiteX14" fmla="*/ 113851 w 173154"/>
                <a:gd name="connsiteY14" fmla="*/ 66032 h 167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73154" h="167697">
                  <a:moveTo>
                    <a:pt x="0" y="86115"/>
                  </a:moveTo>
                  <a:lnTo>
                    <a:pt x="0" y="83679"/>
                  </a:lnTo>
                  <a:cubicBezTo>
                    <a:pt x="0" y="31939"/>
                    <a:pt x="39783" y="0"/>
                    <a:pt x="88756" y="0"/>
                  </a:cubicBezTo>
                  <a:cubicBezTo>
                    <a:pt x="133747" y="0"/>
                    <a:pt x="172005" y="25567"/>
                    <a:pt x="173155" y="82784"/>
                  </a:cubicBezTo>
                  <a:lnTo>
                    <a:pt x="173155" y="97391"/>
                  </a:lnTo>
                  <a:lnTo>
                    <a:pt x="60904" y="97391"/>
                  </a:lnTo>
                  <a:cubicBezTo>
                    <a:pt x="62437" y="116570"/>
                    <a:pt x="73759" y="126918"/>
                    <a:pt x="90897" y="126918"/>
                  </a:cubicBezTo>
                  <a:cubicBezTo>
                    <a:pt x="107727" y="126918"/>
                    <a:pt x="114159" y="118998"/>
                    <a:pt x="116000" y="109876"/>
                  </a:cubicBezTo>
                  <a:lnTo>
                    <a:pt x="172314" y="109876"/>
                  </a:lnTo>
                  <a:cubicBezTo>
                    <a:pt x="167415" y="146389"/>
                    <a:pt x="139562" y="167698"/>
                    <a:pt x="88756" y="167698"/>
                  </a:cubicBezTo>
                  <a:cubicBezTo>
                    <a:pt x="37642" y="167681"/>
                    <a:pt x="0" y="138758"/>
                    <a:pt x="0" y="86115"/>
                  </a:cubicBezTo>
                  <a:close/>
                  <a:moveTo>
                    <a:pt x="113851" y="66032"/>
                  </a:moveTo>
                  <a:cubicBezTo>
                    <a:pt x="113243" y="48981"/>
                    <a:pt x="104978" y="38633"/>
                    <a:pt x="88756" y="38633"/>
                  </a:cubicBezTo>
                  <a:cubicBezTo>
                    <a:pt x="74068" y="38633"/>
                    <a:pt x="63662" y="48070"/>
                    <a:pt x="61212" y="66032"/>
                  </a:cubicBezTo>
                  <a:lnTo>
                    <a:pt x="113851" y="66032"/>
                  </a:lnTo>
                  <a:close/>
                </a:path>
              </a:pathLst>
            </a:custGeom>
            <a:grpFill/>
            <a:ln w="31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800"/>
            </a:p>
          </p:txBody>
        </p:sp>
        <p:sp>
          <p:nvSpPr>
            <p:cNvPr id="14" name="Forme libre 13">
              <a:extLst>
                <a:ext uri="{FF2B5EF4-FFF2-40B4-BE49-F238E27FC236}">
                  <a16:creationId xmlns:a16="http://schemas.microsoft.com/office/drawing/2014/main" id="{A8F8A427-C56B-B8CF-9C7E-FFCBBCBD6798}"/>
                </a:ext>
              </a:extLst>
            </p:cNvPr>
            <p:cNvSpPr/>
            <p:nvPr/>
          </p:nvSpPr>
          <p:spPr>
            <a:xfrm>
              <a:off x="223252" y="806487"/>
              <a:ext cx="164965" cy="228269"/>
            </a:xfrm>
            <a:custGeom>
              <a:avLst/>
              <a:gdLst>
                <a:gd name="connsiteX0" fmla="*/ 0 w 164965"/>
                <a:gd name="connsiteY0" fmla="*/ 0 h 228269"/>
                <a:gd name="connsiteX1" fmla="*/ 60296 w 164965"/>
                <a:gd name="connsiteY1" fmla="*/ 0 h 228269"/>
                <a:gd name="connsiteX2" fmla="*/ 60296 w 164965"/>
                <a:gd name="connsiteY2" fmla="*/ 129354 h 228269"/>
                <a:gd name="connsiteX3" fmla="*/ 99162 w 164965"/>
                <a:gd name="connsiteY3" fmla="*/ 69056 h 228269"/>
                <a:gd name="connsiteX4" fmla="*/ 160990 w 164965"/>
                <a:gd name="connsiteY4" fmla="*/ 69056 h 228269"/>
                <a:gd name="connsiteX5" fmla="*/ 111718 w 164965"/>
                <a:gd name="connsiteY5" fmla="*/ 140307 h 228269"/>
                <a:gd name="connsiteX6" fmla="*/ 164965 w 164965"/>
                <a:gd name="connsiteY6" fmla="*/ 228270 h 228269"/>
                <a:gd name="connsiteX7" fmla="*/ 98246 w 164965"/>
                <a:gd name="connsiteY7" fmla="*/ 228270 h 228269"/>
                <a:gd name="connsiteX8" fmla="*/ 60296 w 164965"/>
                <a:gd name="connsiteY8" fmla="*/ 161923 h 228269"/>
                <a:gd name="connsiteX9" fmla="*/ 60296 w 164965"/>
                <a:gd name="connsiteY9" fmla="*/ 228270 h 228269"/>
                <a:gd name="connsiteX10" fmla="*/ 0 w 164965"/>
                <a:gd name="connsiteY10" fmla="*/ 228270 h 228269"/>
                <a:gd name="connsiteX11" fmla="*/ 0 w 164965"/>
                <a:gd name="connsiteY11" fmla="*/ 0 h 228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4965" h="228269">
                  <a:moveTo>
                    <a:pt x="0" y="0"/>
                  </a:moveTo>
                  <a:lnTo>
                    <a:pt x="60296" y="0"/>
                  </a:lnTo>
                  <a:lnTo>
                    <a:pt x="60296" y="129354"/>
                  </a:lnTo>
                  <a:lnTo>
                    <a:pt x="99162" y="69056"/>
                  </a:lnTo>
                  <a:lnTo>
                    <a:pt x="160990" y="69056"/>
                  </a:lnTo>
                  <a:lnTo>
                    <a:pt x="111718" y="140307"/>
                  </a:lnTo>
                  <a:lnTo>
                    <a:pt x="164965" y="228270"/>
                  </a:lnTo>
                  <a:lnTo>
                    <a:pt x="98246" y="228270"/>
                  </a:lnTo>
                  <a:lnTo>
                    <a:pt x="60296" y="161923"/>
                  </a:lnTo>
                  <a:lnTo>
                    <a:pt x="60296" y="228270"/>
                  </a:lnTo>
                  <a:lnTo>
                    <a:pt x="0" y="22827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800"/>
            </a:p>
          </p:txBody>
        </p:sp>
        <p:sp>
          <p:nvSpPr>
            <p:cNvPr id="15" name="Forme libre 14">
              <a:extLst>
                <a:ext uri="{FF2B5EF4-FFF2-40B4-BE49-F238E27FC236}">
                  <a16:creationId xmlns:a16="http://schemas.microsoft.com/office/drawing/2014/main" id="{15185ED0-9163-D212-78DE-886E85F85004}"/>
                </a:ext>
              </a:extLst>
            </p:cNvPr>
            <p:cNvSpPr/>
            <p:nvPr/>
          </p:nvSpPr>
          <p:spPr>
            <a:xfrm>
              <a:off x="395558" y="875543"/>
              <a:ext cx="59986" cy="159213"/>
            </a:xfrm>
            <a:custGeom>
              <a:avLst/>
              <a:gdLst>
                <a:gd name="connsiteX0" fmla="*/ 0 w 59986"/>
                <a:gd name="connsiteY0" fmla="*/ 0 h 159213"/>
                <a:gd name="connsiteX1" fmla="*/ 59987 w 59986"/>
                <a:gd name="connsiteY1" fmla="*/ 0 h 159213"/>
                <a:gd name="connsiteX2" fmla="*/ 59987 w 59986"/>
                <a:gd name="connsiteY2" fmla="*/ 159214 h 159213"/>
                <a:gd name="connsiteX3" fmla="*/ 0 w 59986"/>
                <a:gd name="connsiteY3" fmla="*/ 159214 h 159213"/>
                <a:gd name="connsiteX4" fmla="*/ 0 w 59986"/>
                <a:gd name="connsiteY4" fmla="*/ 0 h 159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986" h="159213">
                  <a:moveTo>
                    <a:pt x="0" y="0"/>
                  </a:moveTo>
                  <a:lnTo>
                    <a:pt x="59987" y="0"/>
                  </a:lnTo>
                  <a:lnTo>
                    <a:pt x="59987" y="159214"/>
                  </a:lnTo>
                  <a:lnTo>
                    <a:pt x="0" y="159214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800"/>
            </a:p>
          </p:txBody>
        </p:sp>
        <p:sp>
          <p:nvSpPr>
            <p:cNvPr id="16" name="Forme libre 15">
              <a:extLst>
                <a:ext uri="{FF2B5EF4-FFF2-40B4-BE49-F238E27FC236}">
                  <a16:creationId xmlns:a16="http://schemas.microsoft.com/office/drawing/2014/main" id="{BB176A9A-1B65-6474-D2B1-ED3FFD155A54}"/>
                </a:ext>
              </a:extLst>
            </p:cNvPr>
            <p:cNvSpPr/>
            <p:nvPr/>
          </p:nvSpPr>
          <p:spPr>
            <a:xfrm>
              <a:off x="479498" y="871318"/>
              <a:ext cx="164662" cy="163439"/>
            </a:xfrm>
            <a:custGeom>
              <a:avLst/>
              <a:gdLst>
                <a:gd name="connsiteX0" fmla="*/ 0 w 164662"/>
                <a:gd name="connsiteY0" fmla="*/ 4226 h 163439"/>
                <a:gd name="connsiteX1" fmla="*/ 60303 w 164662"/>
                <a:gd name="connsiteY1" fmla="*/ 4226 h 163439"/>
                <a:gd name="connsiteX2" fmla="*/ 60303 w 164662"/>
                <a:gd name="connsiteY2" fmla="*/ 29826 h 163439"/>
                <a:gd name="connsiteX3" fmla="*/ 113252 w 164662"/>
                <a:gd name="connsiteY3" fmla="*/ 0 h 163439"/>
                <a:gd name="connsiteX4" fmla="*/ 164663 w 164662"/>
                <a:gd name="connsiteY4" fmla="*/ 58741 h 163439"/>
                <a:gd name="connsiteX5" fmla="*/ 164663 w 164662"/>
                <a:gd name="connsiteY5" fmla="*/ 163439 h 163439"/>
                <a:gd name="connsiteX6" fmla="*/ 104351 w 164662"/>
                <a:gd name="connsiteY6" fmla="*/ 163439 h 163439"/>
                <a:gd name="connsiteX7" fmla="*/ 104351 w 164662"/>
                <a:gd name="connsiteY7" fmla="*/ 72163 h 163439"/>
                <a:gd name="connsiteX8" fmla="*/ 84156 w 164662"/>
                <a:gd name="connsiteY8" fmla="*/ 47813 h 163439"/>
                <a:gd name="connsiteX9" fmla="*/ 60287 w 164662"/>
                <a:gd name="connsiteY9" fmla="*/ 75510 h 163439"/>
                <a:gd name="connsiteX10" fmla="*/ 60287 w 164662"/>
                <a:gd name="connsiteY10" fmla="*/ 163439 h 163439"/>
                <a:gd name="connsiteX11" fmla="*/ 0 w 164662"/>
                <a:gd name="connsiteY11" fmla="*/ 163439 h 163439"/>
                <a:gd name="connsiteX12" fmla="*/ 0 w 164662"/>
                <a:gd name="connsiteY12" fmla="*/ 4226 h 163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4662" h="163439">
                  <a:moveTo>
                    <a:pt x="0" y="4226"/>
                  </a:moveTo>
                  <a:lnTo>
                    <a:pt x="60303" y="4226"/>
                  </a:lnTo>
                  <a:lnTo>
                    <a:pt x="60303" y="29826"/>
                  </a:lnTo>
                  <a:cubicBezTo>
                    <a:pt x="69175" y="13090"/>
                    <a:pt x="86313" y="0"/>
                    <a:pt x="113252" y="0"/>
                  </a:cubicBezTo>
                  <a:cubicBezTo>
                    <a:pt x="143543" y="0"/>
                    <a:pt x="164663" y="19172"/>
                    <a:pt x="164663" y="58741"/>
                  </a:cubicBezTo>
                  <a:lnTo>
                    <a:pt x="164663" y="163439"/>
                  </a:lnTo>
                  <a:lnTo>
                    <a:pt x="104351" y="163439"/>
                  </a:lnTo>
                  <a:lnTo>
                    <a:pt x="104351" y="72163"/>
                  </a:lnTo>
                  <a:cubicBezTo>
                    <a:pt x="104351" y="56032"/>
                    <a:pt x="98519" y="47813"/>
                    <a:pt x="84156" y="47813"/>
                  </a:cubicBezTo>
                  <a:cubicBezTo>
                    <a:pt x="69159" y="47813"/>
                    <a:pt x="60287" y="56645"/>
                    <a:pt x="60287" y="75510"/>
                  </a:cubicBezTo>
                  <a:lnTo>
                    <a:pt x="60287" y="163439"/>
                  </a:lnTo>
                  <a:lnTo>
                    <a:pt x="0" y="163439"/>
                  </a:lnTo>
                  <a:lnTo>
                    <a:pt x="0" y="4226"/>
                  </a:lnTo>
                  <a:close/>
                </a:path>
              </a:pathLst>
            </a:custGeom>
            <a:grpFill/>
            <a:ln w="31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800"/>
            </a:p>
          </p:txBody>
        </p:sp>
        <p:sp>
          <p:nvSpPr>
            <p:cNvPr id="17" name="Forme libre 16">
              <a:extLst>
                <a:ext uri="{FF2B5EF4-FFF2-40B4-BE49-F238E27FC236}">
                  <a16:creationId xmlns:a16="http://schemas.microsoft.com/office/drawing/2014/main" id="{8A458DDF-7079-0AAC-8B60-C23BD5CE17D7}"/>
                </a:ext>
              </a:extLst>
            </p:cNvPr>
            <p:cNvSpPr/>
            <p:nvPr/>
          </p:nvSpPr>
          <p:spPr>
            <a:xfrm>
              <a:off x="656128" y="871318"/>
              <a:ext cx="178119" cy="167399"/>
            </a:xfrm>
            <a:custGeom>
              <a:avLst/>
              <a:gdLst>
                <a:gd name="connsiteX0" fmla="*/ 0 w 178119"/>
                <a:gd name="connsiteY0" fmla="*/ 85825 h 167399"/>
                <a:gd name="connsiteX1" fmla="*/ 0 w 178119"/>
                <a:gd name="connsiteY1" fmla="*/ 83397 h 167399"/>
                <a:gd name="connsiteX2" fmla="*/ 89353 w 178119"/>
                <a:gd name="connsiteY2" fmla="*/ 0 h 167399"/>
                <a:gd name="connsiteX3" fmla="*/ 178119 w 178119"/>
                <a:gd name="connsiteY3" fmla="*/ 81873 h 167399"/>
                <a:gd name="connsiteX4" fmla="*/ 178119 w 178119"/>
                <a:gd name="connsiteY4" fmla="*/ 84309 h 167399"/>
                <a:gd name="connsiteX5" fmla="*/ 89053 w 178119"/>
                <a:gd name="connsiteY5" fmla="*/ 167400 h 167399"/>
                <a:gd name="connsiteX6" fmla="*/ 0 w 178119"/>
                <a:gd name="connsiteY6" fmla="*/ 85825 h 167399"/>
                <a:gd name="connsiteX7" fmla="*/ 116924 w 178119"/>
                <a:gd name="connsiteY7" fmla="*/ 84590 h 167399"/>
                <a:gd name="connsiteX8" fmla="*/ 116924 w 178119"/>
                <a:gd name="connsiteY8" fmla="*/ 82453 h 167399"/>
                <a:gd name="connsiteX9" fmla="*/ 89372 w 178119"/>
                <a:gd name="connsiteY9" fmla="*/ 44101 h 167399"/>
                <a:gd name="connsiteX10" fmla="*/ 60912 w 178119"/>
                <a:gd name="connsiteY10" fmla="*/ 81542 h 167399"/>
                <a:gd name="connsiteX11" fmla="*/ 60912 w 178119"/>
                <a:gd name="connsiteY11" fmla="*/ 83977 h 167399"/>
                <a:gd name="connsiteX12" fmla="*/ 89372 w 178119"/>
                <a:gd name="connsiteY12" fmla="*/ 123240 h 167399"/>
                <a:gd name="connsiteX13" fmla="*/ 116924 w 178119"/>
                <a:gd name="connsiteY13" fmla="*/ 84590 h 167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8119" h="167399">
                  <a:moveTo>
                    <a:pt x="0" y="85825"/>
                  </a:moveTo>
                  <a:lnTo>
                    <a:pt x="0" y="83397"/>
                  </a:lnTo>
                  <a:cubicBezTo>
                    <a:pt x="0" y="31649"/>
                    <a:pt x="38874" y="0"/>
                    <a:pt x="89353" y="0"/>
                  </a:cubicBezTo>
                  <a:cubicBezTo>
                    <a:pt x="139243" y="0"/>
                    <a:pt x="178119" y="30738"/>
                    <a:pt x="178119" y="81873"/>
                  </a:cubicBezTo>
                  <a:lnTo>
                    <a:pt x="178119" y="84309"/>
                  </a:lnTo>
                  <a:cubicBezTo>
                    <a:pt x="178119" y="136654"/>
                    <a:pt x="138962" y="167400"/>
                    <a:pt x="89053" y="167400"/>
                  </a:cubicBezTo>
                  <a:cubicBezTo>
                    <a:pt x="39148" y="167400"/>
                    <a:pt x="0" y="138178"/>
                    <a:pt x="0" y="85825"/>
                  </a:cubicBezTo>
                  <a:close/>
                  <a:moveTo>
                    <a:pt x="116924" y="84590"/>
                  </a:moveTo>
                  <a:lnTo>
                    <a:pt x="116924" y="82453"/>
                  </a:lnTo>
                  <a:cubicBezTo>
                    <a:pt x="116924" y="57498"/>
                    <a:pt x="108042" y="44101"/>
                    <a:pt x="89372" y="44101"/>
                  </a:cubicBezTo>
                  <a:cubicBezTo>
                    <a:pt x="71041" y="44101"/>
                    <a:pt x="60912" y="56587"/>
                    <a:pt x="60912" y="81542"/>
                  </a:cubicBezTo>
                  <a:lnTo>
                    <a:pt x="60912" y="83977"/>
                  </a:lnTo>
                  <a:cubicBezTo>
                    <a:pt x="60912" y="109843"/>
                    <a:pt x="70074" y="123240"/>
                    <a:pt x="89372" y="123240"/>
                  </a:cubicBezTo>
                  <a:cubicBezTo>
                    <a:pt x="107732" y="123265"/>
                    <a:pt x="116924" y="109868"/>
                    <a:pt x="116924" y="84590"/>
                  </a:cubicBezTo>
                  <a:close/>
                </a:path>
              </a:pathLst>
            </a:custGeom>
            <a:grpFill/>
            <a:ln w="31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800"/>
            </a:p>
          </p:txBody>
        </p:sp>
        <p:sp>
          <p:nvSpPr>
            <p:cNvPr id="18" name="Forme libre 17">
              <a:extLst>
                <a:ext uri="{FF2B5EF4-FFF2-40B4-BE49-F238E27FC236}">
                  <a16:creationId xmlns:a16="http://schemas.microsoft.com/office/drawing/2014/main" id="{852860E6-7E75-BB2E-2C16-C23262068209}"/>
                </a:ext>
              </a:extLst>
            </p:cNvPr>
            <p:cNvSpPr/>
            <p:nvPr/>
          </p:nvSpPr>
          <p:spPr>
            <a:xfrm>
              <a:off x="393624" y="800149"/>
              <a:ext cx="63919" cy="63562"/>
            </a:xfrm>
            <a:custGeom>
              <a:avLst/>
              <a:gdLst>
                <a:gd name="connsiteX0" fmla="*/ 63920 w 63919"/>
                <a:gd name="connsiteY0" fmla="*/ 31781 h 63562"/>
                <a:gd name="connsiteX1" fmla="*/ 58536 w 63919"/>
                <a:gd name="connsiteY1" fmla="*/ 14128 h 63562"/>
                <a:gd name="connsiteX2" fmla="*/ 44199 w 63919"/>
                <a:gd name="connsiteY2" fmla="*/ 2422 h 63562"/>
                <a:gd name="connsiteX3" fmla="*/ 25736 w 63919"/>
                <a:gd name="connsiteY3" fmla="*/ 608 h 63562"/>
                <a:gd name="connsiteX4" fmla="*/ 9372 w 63919"/>
                <a:gd name="connsiteY4" fmla="*/ 9297 h 63562"/>
                <a:gd name="connsiteX5" fmla="*/ 619 w 63919"/>
                <a:gd name="connsiteY5" fmla="*/ 25561 h 63562"/>
                <a:gd name="connsiteX6" fmla="*/ 2424 w 63919"/>
                <a:gd name="connsiteY6" fmla="*/ 43921 h 63562"/>
                <a:gd name="connsiteX7" fmla="*/ 14178 w 63919"/>
                <a:gd name="connsiteY7" fmla="*/ 58191 h 63562"/>
                <a:gd name="connsiteX8" fmla="*/ 31926 w 63919"/>
                <a:gd name="connsiteY8" fmla="*/ 63563 h 63562"/>
                <a:gd name="connsiteX9" fmla="*/ 44170 w 63919"/>
                <a:gd name="connsiteY9" fmla="*/ 61155 h 63562"/>
                <a:gd name="connsiteX10" fmla="*/ 54551 w 63919"/>
                <a:gd name="connsiteY10" fmla="*/ 54268 h 63562"/>
                <a:gd name="connsiteX11" fmla="*/ 61486 w 63919"/>
                <a:gd name="connsiteY11" fmla="*/ 43953 h 63562"/>
                <a:gd name="connsiteX12" fmla="*/ 63920 w 63919"/>
                <a:gd name="connsiteY12" fmla="*/ 31781 h 63562"/>
                <a:gd name="connsiteX13" fmla="*/ 63920 w 63919"/>
                <a:gd name="connsiteY13" fmla="*/ 31781 h 63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919" h="63562">
                  <a:moveTo>
                    <a:pt x="63920" y="31781"/>
                  </a:moveTo>
                  <a:cubicBezTo>
                    <a:pt x="63920" y="25497"/>
                    <a:pt x="62047" y="19354"/>
                    <a:pt x="58536" y="14128"/>
                  </a:cubicBezTo>
                  <a:cubicBezTo>
                    <a:pt x="55025" y="8902"/>
                    <a:pt x="50038" y="4829"/>
                    <a:pt x="44199" y="2422"/>
                  </a:cubicBezTo>
                  <a:cubicBezTo>
                    <a:pt x="38361" y="16"/>
                    <a:pt x="31936" y="-615"/>
                    <a:pt x="25736" y="608"/>
                  </a:cubicBezTo>
                  <a:cubicBezTo>
                    <a:pt x="19540" y="1832"/>
                    <a:pt x="13843" y="4855"/>
                    <a:pt x="9372" y="9297"/>
                  </a:cubicBezTo>
                  <a:cubicBezTo>
                    <a:pt x="4903" y="13738"/>
                    <a:pt x="1857" y="19398"/>
                    <a:pt x="619" y="25561"/>
                  </a:cubicBezTo>
                  <a:cubicBezTo>
                    <a:pt x="-619" y="31724"/>
                    <a:pt x="9" y="38113"/>
                    <a:pt x="2424" y="43921"/>
                  </a:cubicBezTo>
                  <a:cubicBezTo>
                    <a:pt x="4839" y="49729"/>
                    <a:pt x="8930" y="54695"/>
                    <a:pt x="14178" y="58191"/>
                  </a:cubicBezTo>
                  <a:cubicBezTo>
                    <a:pt x="19430" y="61687"/>
                    <a:pt x="25607" y="63556"/>
                    <a:pt x="31926" y="63563"/>
                  </a:cubicBezTo>
                  <a:cubicBezTo>
                    <a:pt x="36127" y="63568"/>
                    <a:pt x="40285" y="62750"/>
                    <a:pt x="44170" y="61155"/>
                  </a:cubicBezTo>
                  <a:cubicBezTo>
                    <a:pt x="48052" y="59560"/>
                    <a:pt x="51579" y="57220"/>
                    <a:pt x="54551" y="54268"/>
                  </a:cubicBezTo>
                  <a:cubicBezTo>
                    <a:pt x="57520" y="51317"/>
                    <a:pt x="59877" y="47811"/>
                    <a:pt x="61486" y="43953"/>
                  </a:cubicBezTo>
                  <a:cubicBezTo>
                    <a:pt x="63094" y="40094"/>
                    <a:pt x="63920" y="35958"/>
                    <a:pt x="63920" y="31781"/>
                  </a:cubicBezTo>
                  <a:lnTo>
                    <a:pt x="63920" y="31781"/>
                  </a:lnTo>
                  <a:close/>
                </a:path>
              </a:pathLst>
            </a:custGeom>
            <a:grpFill/>
            <a:ln w="31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800"/>
            </a:p>
          </p:txBody>
        </p:sp>
        <p:sp>
          <p:nvSpPr>
            <p:cNvPr id="19" name="Forme libre 18">
              <a:extLst>
                <a:ext uri="{FF2B5EF4-FFF2-40B4-BE49-F238E27FC236}">
                  <a16:creationId xmlns:a16="http://schemas.microsoft.com/office/drawing/2014/main" id="{E13C435E-FE8F-105E-2A1A-9F2D7F4E29C2}"/>
                </a:ext>
              </a:extLst>
            </p:cNvPr>
            <p:cNvSpPr/>
            <p:nvPr/>
          </p:nvSpPr>
          <p:spPr>
            <a:xfrm>
              <a:off x="838197" y="975196"/>
              <a:ext cx="63919" cy="63562"/>
            </a:xfrm>
            <a:custGeom>
              <a:avLst/>
              <a:gdLst>
                <a:gd name="connsiteX0" fmla="*/ 63920 w 63919"/>
                <a:gd name="connsiteY0" fmla="*/ 31732 h 63562"/>
                <a:gd name="connsiteX1" fmla="*/ 58507 w 63919"/>
                <a:gd name="connsiteY1" fmla="*/ 14087 h 63562"/>
                <a:gd name="connsiteX2" fmla="*/ 44151 w 63919"/>
                <a:gd name="connsiteY2" fmla="*/ 2403 h 63562"/>
                <a:gd name="connsiteX3" fmla="*/ 25688 w 63919"/>
                <a:gd name="connsiteY3" fmla="*/ 618 h 63562"/>
                <a:gd name="connsiteX4" fmla="*/ 9336 w 63919"/>
                <a:gd name="connsiteY4" fmla="*/ 9332 h 63562"/>
                <a:gd name="connsiteX5" fmla="*/ 609 w 63919"/>
                <a:gd name="connsiteY5" fmla="*/ 25610 h 63562"/>
                <a:gd name="connsiteX6" fmla="*/ 2440 w 63919"/>
                <a:gd name="connsiteY6" fmla="*/ 43967 h 63562"/>
                <a:gd name="connsiteX7" fmla="*/ 14220 w 63919"/>
                <a:gd name="connsiteY7" fmla="*/ 58218 h 63562"/>
                <a:gd name="connsiteX8" fmla="*/ 31978 w 63919"/>
                <a:gd name="connsiteY8" fmla="*/ 63563 h 63562"/>
                <a:gd name="connsiteX9" fmla="*/ 44212 w 63919"/>
                <a:gd name="connsiteY9" fmla="*/ 61134 h 63562"/>
                <a:gd name="connsiteX10" fmla="*/ 54583 w 63919"/>
                <a:gd name="connsiteY10" fmla="*/ 54231 h 63562"/>
                <a:gd name="connsiteX11" fmla="*/ 61502 w 63919"/>
                <a:gd name="connsiteY11" fmla="*/ 43905 h 63562"/>
                <a:gd name="connsiteX12" fmla="*/ 63920 w 63919"/>
                <a:gd name="connsiteY12" fmla="*/ 31732 h 63562"/>
                <a:gd name="connsiteX13" fmla="*/ 63920 w 63919"/>
                <a:gd name="connsiteY13" fmla="*/ 31732 h 63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919" h="63562">
                  <a:moveTo>
                    <a:pt x="63920" y="31732"/>
                  </a:moveTo>
                  <a:cubicBezTo>
                    <a:pt x="63910" y="25447"/>
                    <a:pt x="62027" y="19307"/>
                    <a:pt x="58507" y="14087"/>
                  </a:cubicBezTo>
                  <a:cubicBezTo>
                    <a:pt x="54990" y="8867"/>
                    <a:pt x="49993" y="4801"/>
                    <a:pt x="44151" y="2403"/>
                  </a:cubicBezTo>
                  <a:cubicBezTo>
                    <a:pt x="38309" y="6"/>
                    <a:pt x="31884" y="-615"/>
                    <a:pt x="25688" y="618"/>
                  </a:cubicBezTo>
                  <a:cubicBezTo>
                    <a:pt x="19492" y="1851"/>
                    <a:pt x="13801" y="4884"/>
                    <a:pt x="9336" y="9332"/>
                  </a:cubicBezTo>
                  <a:cubicBezTo>
                    <a:pt x="4871" y="13780"/>
                    <a:pt x="1834" y="19445"/>
                    <a:pt x="609" y="25610"/>
                  </a:cubicBezTo>
                  <a:cubicBezTo>
                    <a:pt x="-619" y="31774"/>
                    <a:pt x="19" y="38162"/>
                    <a:pt x="2440" y="43967"/>
                  </a:cubicBezTo>
                  <a:cubicBezTo>
                    <a:pt x="4865" y="49771"/>
                    <a:pt x="8962" y="54730"/>
                    <a:pt x="14220" y="58218"/>
                  </a:cubicBezTo>
                  <a:cubicBezTo>
                    <a:pt x="19479" y="61706"/>
                    <a:pt x="25656" y="63566"/>
                    <a:pt x="31978" y="63563"/>
                  </a:cubicBezTo>
                  <a:cubicBezTo>
                    <a:pt x="36175" y="63561"/>
                    <a:pt x="40334" y="62736"/>
                    <a:pt x="44212" y="61134"/>
                  </a:cubicBezTo>
                  <a:cubicBezTo>
                    <a:pt x="48091" y="59533"/>
                    <a:pt x="51614" y="57187"/>
                    <a:pt x="54583" y="54231"/>
                  </a:cubicBezTo>
                  <a:cubicBezTo>
                    <a:pt x="57549" y="51275"/>
                    <a:pt x="59900" y="47766"/>
                    <a:pt x="61502" y="43905"/>
                  </a:cubicBezTo>
                  <a:cubicBezTo>
                    <a:pt x="63104" y="40045"/>
                    <a:pt x="63926" y="35908"/>
                    <a:pt x="63920" y="31732"/>
                  </a:cubicBezTo>
                  <a:lnTo>
                    <a:pt x="63920" y="31732"/>
                  </a:lnTo>
                  <a:close/>
                </a:path>
              </a:pathLst>
            </a:custGeom>
            <a:grpFill/>
            <a:ln w="31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800"/>
            </a:p>
          </p:txBody>
        </p:sp>
      </p:grpSp>
      <p:sp>
        <p:nvSpPr>
          <p:cNvPr id="8" name="Espace réservé du pied de page 2">
            <a:extLst>
              <a:ext uri="{FF2B5EF4-FFF2-40B4-BE49-F238E27FC236}">
                <a16:creationId xmlns:a16="http://schemas.microsoft.com/office/drawing/2014/main" id="{F3FC8D57-4303-C753-0794-838D4FECC71B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>
          <a:xfrm rot="16200000">
            <a:off x="-2908863" y="7237151"/>
            <a:ext cx="6757991" cy="608542"/>
          </a:xfrm>
          <a:prstGeom prst="rect">
            <a:avLst/>
          </a:prstGeom>
        </p:spPr>
        <p:txBody>
          <a:bodyPr/>
          <a:lstStyle/>
          <a:p>
            <a:r>
              <a:rPr lang="fr-FR"/>
              <a:t>Nerea Enrique | StandAAArdise your tests | Forum PHP 2024</a:t>
            </a:r>
          </a:p>
        </p:txBody>
      </p:sp>
    </p:spTree>
    <p:extLst>
      <p:ext uri="{BB962C8B-B14F-4D97-AF65-F5344CB8AC3E}">
        <p14:creationId xmlns:p14="http://schemas.microsoft.com/office/powerpoint/2010/main" val="41819698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aragraph_Left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pour une image  8">
            <a:extLst>
              <a:ext uri="{FF2B5EF4-FFF2-40B4-BE49-F238E27FC236}">
                <a16:creationId xmlns:a16="http://schemas.microsoft.com/office/drawing/2014/main" id="{70076C68-F494-C17E-0E01-BCE157DA3B1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9734550" y="-2003258"/>
            <a:ext cx="15436516" cy="15436516"/>
          </a:xfrm>
          <a:prstGeom prst="ellipse">
            <a:avLst/>
          </a:prstGeom>
        </p:spPr>
        <p:txBody>
          <a:bodyPr anchor="ctr"/>
          <a:lstStyle>
            <a:lvl1pPr marL="0" indent="0" algn="l">
              <a:buNone/>
              <a:defRPr i="1" u="sng"/>
            </a:lvl1pPr>
          </a:lstStyle>
          <a:p>
            <a:r>
              <a:rPr lang="fr-FR"/>
              <a:t>Insérer une image</a:t>
            </a:r>
          </a:p>
          <a:p>
            <a:r>
              <a:rPr lang="fr-FR"/>
              <a:t>Pour que l’image soit ronde, il faut l’insérer en utilisant le bouton, et pas en faisant un copier-coller !</a:t>
            </a:r>
          </a:p>
        </p:txBody>
      </p:sp>
      <p:sp>
        <p:nvSpPr>
          <p:cNvPr id="13" name="Espace réservé du texte 12">
            <a:extLst>
              <a:ext uri="{FF2B5EF4-FFF2-40B4-BE49-F238E27FC236}">
                <a16:creationId xmlns:a16="http://schemas.microsoft.com/office/drawing/2014/main" id="{5AB36EAD-4A4E-F4B6-2F5C-15DE83B5A80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38327" y="4162427"/>
            <a:ext cx="6448425" cy="5505448"/>
          </a:xfrm>
        </p:spPr>
        <p:txBody>
          <a:bodyPr>
            <a:no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2200" b="0" i="0">
                <a:latin typeface="+mn-lt"/>
              </a:defRPr>
            </a:lvl1pPr>
            <a:lvl2pPr marL="685787" indent="0">
              <a:buNone/>
              <a:defRPr sz="1800" b="0" i="0">
                <a:latin typeface="Graphik Light" panose="020B0403030202060203" pitchFamily="34" charset="77"/>
              </a:defRPr>
            </a:lvl2pPr>
            <a:lvl3pPr marL="1371573" indent="0">
              <a:buNone/>
              <a:defRPr sz="1800" b="0" i="0">
                <a:latin typeface="Graphik Light" panose="020B0403030202060203" pitchFamily="34" charset="77"/>
              </a:defRPr>
            </a:lvl3pPr>
            <a:lvl4pPr marL="2057359" indent="0">
              <a:buNone/>
              <a:defRPr sz="1800" b="0" i="0">
                <a:latin typeface="Graphik Light" panose="020B0403030202060203" pitchFamily="34" charset="77"/>
              </a:defRPr>
            </a:lvl4pPr>
            <a:lvl5pPr marL="2743146" indent="0">
              <a:buNone/>
              <a:defRPr sz="1800" b="0" i="0">
                <a:latin typeface="Graphik Light" panose="020B0403030202060203" pitchFamily="34" charset="77"/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BBD33E1A-E93A-79CC-FF6F-0472E88FDF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38327" y="2581275"/>
            <a:ext cx="6448425" cy="1257300"/>
          </a:xfrm>
        </p:spPr>
        <p:txBody>
          <a:bodyPr anchor="t"/>
          <a:lstStyle/>
          <a:p>
            <a:r>
              <a:rPr lang="fr-FR"/>
              <a:t>Titre de la slide sur une à deux lignes</a:t>
            </a:r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45829CCA-4441-58CF-146C-47421CF48A69}"/>
              </a:ext>
            </a:extLst>
          </p:cNvPr>
          <p:cNvCxnSpPr>
            <a:cxnSpLocks/>
          </p:cNvCxnSpPr>
          <p:nvPr userDrawn="1"/>
        </p:nvCxnSpPr>
        <p:spPr>
          <a:xfrm flipH="1">
            <a:off x="17906400" y="5715000"/>
            <a:ext cx="3816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D48F99FB-0350-EB80-6590-98D2F75AB8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838327" y="2226637"/>
            <a:ext cx="2638425" cy="219075"/>
          </a:xfrm>
        </p:spPr>
        <p:txBody>
          <a:bodyPr anchor="ctr">
            <a:noAutofit/>
          </a:bodyPr>
          <a:lstStyle>
            <a:lvl1pPr marL="0" indent="0">
              <a:buNone/>
              <a:defRPr sz="16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fr-FR"/>
              <a:t>1. CHAPITRE</a:t>
            </a:r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7AA53153-C63A-BFF1-99DE-9C418290DD0B}"/>
              </a:ext>
            </a:extLst>
          </p:cNvPr>
          <p:cNvSpPr/>
          <p:nvPr userDrawn="1"/>
        </p:nvSpPr>
        <p:spPr>
          <a:xfrm>
            <a:off x="10458450" y="9620250"/>
            <a:ext cx="952500" cy="9525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grpSp>
        <p:nvGrpSpPr>
          <p:cNvPr id="5" name="Image 5" descr="preencoded.png">
            <a:extLst>
              <a:ext uri="{FF2B5EF4-FFF2-40B4-BE49-F238E27FC236}">
                <a16:creationId xmlns:a16="http://schemas.microsoft.com/office/drawing/2014/main" id="{D5B3AB47-588C-E2E1-7A01-C649E1619C4C}"/>
              </a:ext>
            </a:extLst>
          </p:cNvPr>
          <p:cNvGrpSpPr/>
          <p:nvPr userDrawn="1"/>
        </p:nvGrpSpPr>
        <p:grpSpPr>
          <a:xfrm rot="16200000">
            <a:off x="38135" y="800153"/>
            <a:ext cx="863983" cy="238609"/>
            <a:chOff x="38133" y="800149"/>
            <a:chExt cx="863983" cy="238609"/>
          </a:xfrm>
          <a:solidFill>
            <a:srgbClr val="051B31"/>
          </a:solidFill>
        </p:grpSpPr>
        <p:sp>
          <p:nvSpPr>
            <p:cNvPr id="6" name="Forme libre 5">
              <a:extLst>
                <a:ext uri="{FF2B5EF4-FFF2-40B4-BE49-F238E27FC236}">
                  <a16:creationId xmlns:a16="http://schemas.microsoft.com/office/drawing/2014/main" id="{7B435BE9-8FC5-CB52-FE2A-72ED035FEE76}"/>
                </a:ext>
              </a:extLst>
            </p:cNvPr>
            <p:cNvSpPr/>
            <p:nvPr/>
          </p:nvSpPr>
          <p:spPr>
            <a:xfrm>
              <a:off x="38133" y="871003"/>
              <a:ext cx="173154" cy="167697"/>
            </a:xfrm>
            <a:custGeom>
              <a:avLst/>
              <a:gdLst>
                <a:gd name="connsiteX0" fmla="*/ 0 w 173154"/>
                <a:gd name="connsiteY0" fmla="*/ 86115 h 167697"/>
                <a:gd name="connsiteX1" fmla="*/ 0 w 173154"/>
                <a:gd name="connsiteY1" fmla="*/ 83679 h 167697"/>
                <a:gd name="connsiteX2" fmla="*/ 88756 w 173154"/>
                <a:gd name="connsiteY2" fmla="*/ 0 h 167697"/>
                <a:gd name="connsiteX3" fmla="*/ 173155 w 173154"/>
                <a:gd name="connsiteY3" fmla="*/ 82784 h 167697"/>
                <a:gd name="connsiteX4" fmla="*/ 173155 w 173154"/>
                <a:gd name="connsiteY4" fmla="*/ 97391 h 167697"/>
                <a:gd name="connsiteX5" fmla="*/ 60904 w 173154"/>
                <a:gd name="connsiteY5" fmla="*/ 97391 h 167697"/>
                <a:gd name="connsiteX6" fmla="*/ 90897 w 173154"/>
                <a:gd name="connsiteY6" fmla="*/ 126918 h 167697"/>
                <a:gd name="connsiteX7" fmla="*/ 116000 w 173154"/>
                <a:gd name="connsiteY7" fmla="*/ 109876 h 167697"/>
                <a:gd name="connsiteX8" fmla="*/ 172314 w 173154"/>
                <a:gd name="connsiteY8" fmla="*/ 109876 h 167697"/>
                <a:gd name="connsiteX9" fmla="*/ 88756 w 173154"/>
                <a:gd name="connsiteY9" fmla="*/ 167698 h 167697"/>
                <a:gd name="connsiteX10" fmla="*/ 0 w 173154"/>
                <a:gd name="connsiteY10" fmla="*/ 86115 h 167697"/>
                <a:gd name="connsiteX11" fmla="*/ 113851 w 173154"/>
                <a:gd name="connsiteY11" fmla="*/ 66032 h 167697"/>
                <a:gd name="connsiteX12" fmla="*/ 88756 w 173154"/>
                <a:gd name="connsiteY12" fmla="*/ 38633 h 167697"/>
                <a:gd name="connsiteX13" fmla="*/ 61212 w 173154"/>
                <a:gd name="connsiteY13" fmla="*/ 66032 h 167697"/>
                <a:gd name="connsiteX14" fmla="*/ 113851 w 173154"/>
                <a:gd name="connsiteY14" fmla="*/ 66032 h 167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73154" h="167697">
                  <a:moveTo>
                    <a:pt x="0" y="86115"/>
                  </a:moveTo>
                  <a:lnTo>
                    <a:pt x="0" y="83679"/>
                  </a:lnTo>
                  <a:cubicBezTo>
                    <a:pt x="0" y="31939"/>
                    <a:pt x="39783" y="0"/>
                    <a:pt x="88756" y="0"/>
                  </a:cubicBezTo>
                  <a:cubicBezTo>
                    <a:pt x="133747" y="0"/>
                    <a:pt x="172005" y="25567"/>
                    <a:pt x="173155" y="82784"/>
                  </a:cubicBezTo>
                  <a:lnTo>
                    <a:pt x="173155" y="97391"/>
                  </a:lnTo>
                  <a:lnTo>
                    <a:pt x="60904" y="97391"/>
                  </a:lnTo>
                  <a:cubicBezTo>
                    <a:pt x="62437" y="116570"/>
                    <a:pt x="73759" y="126918"/>
                    <a:pt x="90897" y="126918"/>
                  </a:cubicBezTo>
                  <a:cubicBezTo>
                    <a:pt x="107727" y="126918"/>
                    <a:pt x="114159" y="118998"/>
                    <a:pt x="116000" y="109876"/>
                  </a:cubicBezTo>
                  <a:lnTo>
                    <a:pt x="172314" y="109876"/>
                  </a:lnTo>
                  <a:cubicBezTo>
                    <a:pt x="167415" y="146389"/>
                    <a:pt x="139562" y="167698"/>
                    <a:pt x="88756" y="167698"/>
                  </a:cubicBezTo>
                  <a:cubicBezTo>
                    <a:pt x="37642" y="167681"/>
                    <a:pt x="0" y="138758"/>
                    <a:pt x="0" y="86115"/>
                  </a:cubicBezTo>
                  <a:close/>
                  <a:moveTo>
                    <a:pt x="113851" y="66032"/>
                  </a:moveTo>
                  <a:cubicBezTo>
                    <a:pt x="113243" y="48981"/>
                    <a:pt x="104978" y="38633"/>
                    <a:pt x="88756" y="38633"/>
                  </a:cubicBezTo>
                  <a:cubicBezTo>
                    <a:pt x="74068" y="38633"/>
                    <a:pt x="63662" y="48070"/>
                    <a:pt x="61212" y="66032"/>
                  </a:cubicBezTo>
                  <a:lnTo>
                    <a:pt x="113851" y="66032"/>
                  </a:lnTo>
                  <a:close/>
                </a:path>
              </a:pathLst>
            </a:custGeom>
            <a:solidFill>
              <a:srgbClr val="051B31"/>
            </a:solidFill>
            <a:ln w="31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800"/>
            </a:p>
          </p:txBody>
        </p:sp>
        <p:sp>
          <p:nvSpPr>
            <p:cNvPr id="8" name="Forme libre 7">
              <a:extLst>
                <a:ext uri="{FF2B5EF4-FFF2-40B4-BE49-F238E27FC236}">
                  <a16:creationId xmlns:a16="http://schemas.microsoft.com/office/drawing/2014/main" id="{1158A593-D4FD-475E-13BF-B7057FE878F9}"/>
                </a:ext>
              </a:extLst>
            </p:cNvPr>
            <p:cNvSpPr/>
            <p:nvPr/>
          </p:nvSpPr>
          <p:spPr>
            <a:xfrm>
              <a:off x="223252" y="806487"/>
              <a:ext cx="164965" cy="228269"/>
            </a:xfrm>
            <a:custGeom>
              <a:avLst/>
              <a:gdLst>
                <a:gd name="connsiteX0" fmla="*/ 0 w 164965"/>
                <a:gd name="connsiteY0" fmla="*/ 0 h 228269"/>
                <a:gd name="connsiteX1" fmla="*/ 60296 w 164965"/>
                <a:gd name="connsiteY1" fmla="*/ 0 h 228269"/>
                <a:gd name="connsiteX2" fmla="*/ 60296 w 164965"/>
                <a:gd name="connsiteY2" fmla="*/ 129354 h 228269"/>
                <a:gd name="connsiteX3" fmla="*/ 99162 w 164965"/>
                <a:gd name="connsiteY3" fmla="*/ 69056 h 228269"/>
                <a:gd name="connsiteX4" fmla="*/ 160990 w 164965"/>
                <a:gd name="connsiteY4" fmla="*/ 69056 h 228269"/>
                <a:gd name="connsiteX5" fmla="*/ 111718 w 164965"/>
                <a:gd name="connsiteY5" fmla="*/ 140307 h 228269"/>
                <a:gd name="connsiteX6" fmla="*/ 164965 w 164965"/>
                <a:gd name="connsiteY6" fmla="*/ 228270 h 228269"/>
                <a:gd name="connsiteX7" fmla="*/ 98246 w 164965"/>
                <a:gd name="connsiteY7" fmla="*/ 228270 h 228269"/>
                <a:gd name="connsiteX8" fmla="*/ 60296 w 164965"/>
                <a:gd name="connsiteY8" fmla="*/ 161923 h 228269"/>
                <a:gd name="connsiteX9" fmla="*/ 60296 w 164965"/>
                <a:gd name="connsiteY9" fmla="*/ 228270 h 228269"/>
                <a:gd name="connsiteX10" fmla="*/ 0 w 164965"/>
                <a:gd name="connsiteY10" fmla="*/ 228270 h 228269"/>
                <a:gd name="connsiteX11" fmla="*/ 0 w 164965"/>
                <a:gd name="connsiteY11" fmla="*/ 0 h 228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4965" h="228269">
                  <a:moveTo>
                    <a:pt x="0" y="0"/>
                  </a:moveTo>
                  <a:lnTo>
                    <a:pt x="60296" y="0"/>
                  </a:lnTo>
                  <a:lnTo>
                    <a:pt x="60296" y="129354"/>
                  </a:lnTo>
                  <a:lnTo>
                    <a:pt x="99162" y="69056"/>
                  </a:lnTo>
                  <a:lnTo>
                    <a:pt x="160990" y="69056"/>
                  </a:lnTo>
                  <a:lnTo>
                    <a:pt x="111718" y="140307"/>
                  </a:lnTo>
                  <a:lnTo>
                    <a:pt x="164965" y="228270"/>
                  </a:lnTo>
                  <a:lnTo>
                    <a:pt x="98246" y="228270"/>
                  </a:lnTo>
                  <a:lnTo>
                    <a:pt x="60296" y="161923"/>
                  </a:lnTo>
                  <a:lnTo>
                    <a:pt x="60296" y="228270"/>
                  </a:lnTo>
                  <a:lnTo>
                    <a:pt x="0" y="2282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51B31"/>
            </a:solidFill>
            <a:ln w="31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800"/>
            </a:p>
          </p:txBody>
        </p:sp>
        <p:sp>
          <p:nvSpPr>
            <p:cNvPr id="10" name="Forme libre 9">
              <a:extLst>
                <a:ext uri="{FF2B5EF4-FFF2-40B4-BE49-F238E27FC236}">
                  <a16:creationId xmlns:a16="http://schemas.microsoft.com/office/drawing/2014/main" id="{1FD558C5-00EA-7A1D-DE1D-239FB77C5AD2}"/>
                </a:ext>
              </a:extLst>
            </p:cNvPr>
            <p:cNvSpPr/>
            <p:nvPr/>
          </p:nvSpPr>
          <p:spPr>
            <a:xfrm>
              <a:off x="395558" y="875543"/>
              <a:ext cx="59986" cy="159213"/>
            </a:xfrm>
            <a:custGeom>
              <a:avLst/>
              <a:gdLst>
                <a:gd name="connsiteX0" fmla="*/ 0 w 59986"/>
                <a:gd name="connsiteY0" fmla="*/ 0 h 159213"/>
                <a:gd name="connsiteX1" fmla="*/ 59987 w 59986"/>
                <a:gd name="connsiteY1" fmla="*/ 0 h 159213"/>
                <a:gd name="connsiteX2" fmla="*/ 59987 w 59986"/>
                <a:gd name="connsiteY2" fmla="*/ 159214 h 159213"/>
                <a:gd name="connsiteX3" fmla="*/ 0 w 59986"/>
                <a:gd name="connsiteY3" fmla="*/ 159214 h 159213"/>
                <a:gd name="connsiteX4" fmla="*/ 0 w 59986"/>
                <a:gd name="connsiteY4" fmla="*/ 0 h 159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986" h="159213">
                  <a:moveTo>
                    <a:pt x="0" y="0"/>
                  </a:moveTo>
                  <a:lnTo>
                    <a:pt x="59987" y="0"/>
                  </a:lnTo>
                  <a:lnTo>
                    <a:pt x="59987" y="159214"/>
                  </a:lnTo>
                  <a:lnTo>
                    <a:pt x="0" y="1592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51B31"/>
            </a:solidFill>
            <a:ln w="31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800"/>
            </a:p>
          </p:txBody>
        </p:sp>
        <p:sp>
          <p:nvSpPr>
            <p:cNvPr id="12" name="Forme libre 11">
              <a:extLst>
                <a:ext uri="{FF2B5EF4-FFF2-40B4-BE49-F238E27FC236}">
                  <a16:creationId xmlns:a16="http://schemas.microsoft.com/office/drawing/2014/main" id="{2C62AAF9-5E93-428B-1CC7-B198E3A80BAB}"/>
                </a:ext>
              </a:extLst>
            </p:cNvPr>
            <p:cNvSpPr/>
            <p:nvPr/>
          </p:nvSpPr>
          <p:spPr>
            <a:xfrm>
              <a:off x="479498" y="871318"/>
              <a:ext cx="164662" cy="163439"/>
            </a:xfrm>
            <a:custGeom>
              <a:avLst/>
              <a:gdLst>
                <a:gd name="connsiteX0" fmla="*/ 0 w 164662"/>
                <a:gd name="connsiteY0" fmla="*/ 4226 h 163439"/>
                <a:gd name="connsiteX1" fmla="*/ 60303 w 164662"/>
                <a:gd name="connsiteY1" fmla="*/ 4226 h 163439"/>
                <a:gd name="connsiteX2" fmla="*/ 60303 w 164662"/>
                <a:gd name="connsiteY2" fmla="*/ 29826 h 163439"/>
                <a:gd name="connsiteX3" fmla="*/ 113252 w 164662"/>
                <a:gd name="connsiteY3" fmla="*/ 0 h 163439"/>
                <a:gd name="connsiteX4" fmla="*/ 164663 w 164662"/>
                <a:gd name="connsiteY4" fmla="*/ 58741 h 163439"/>
                <a:gd name="connsiteX5" fmla="*/ 164663 w 164662"/>
                <a:gd name="connsiteY5" fmla="*/ 163439 h 163439"/>
                <a:gd name="connsiteX6" fmla="*/ 104351 w 164662"/>
                <a:gd name="connsiteY6" fmla="*/ 163439 h 163439"/>
                <a:gd name="connsiteX7" fmla="*/ 104351 w 164662"/>
                <a:gd name="connsiteY7" fmla="*/ 72163 h 163439"/>
                <a:gd name="connsiteX8" fmla="*/ 84156 w 164662"/>
                <a:gd name="connsiteY8" fmla="*/ 47813 h 163439"/>
                <a:gd name="connsiteX9" fmla="*/ 60287 w 164662"/>
                <a:gd name="connsiteY9" fmla="*/ 75510 h 163439"/>
                <a:gd name="connsiteX10" fmla="*/ 60287 w 164662"/>
                <a:gd name="connsiteY10" fmla="*/ 163439 h 163439"/>
                <a:gd name="connsiteX11" fmla="*/ 0 w 164662"/>
                <a:gd name="connsiteY11" fmla="*/ 163439 h 163439"/>
                <a:gd name="connsiteX12" fmla="*/ 0 w 164662"/>
                <a:gd name="connsiteY12" fmla="*/ 4226 h 163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4662" h="163439">
                  <a:moveTo>
                    <a:pt x="0" y="4226"/>
                  </a:moveTo>
                  <a:lnTo>
                    <a:pt x="60303" y="4226"/>
                  </a:lnTo>
                  <a:lnTo>
                    <a:pt x="60303" y="29826"/>
                  </a:lnTo>
                  <a:cubicBezTo>
                    <a:pt x="69175" y="13090"/>
                    <a:pt x="86313" y="0"/>
                    <a:pt x="113252" y="0"/>
                  </a:cubicBezTo>
                  <a:cubicBezTo>
                    <a:pt x="143543" y="0"/>
                    <a:pt x="164663" y="19172"/>
                    <a:pt x="164663" y="58741"/>
                  </a:cubicBezTo>
                  <a:lnTo>
                    <a:pt x="164663" y="163439"/>
                  </a:lnTo>
                  <a:lnTo>
                    <a:pt x="104351" y="163439"/>
                  </a:lnTo>
                  <a:lnTo>
                    <a:pt x="104351" y="72163"/>
                  </a:lnTo>
                  <a:cubicBezTo>
                    <a:pt x="104351" y="56032"/>
                    <a:pt x="98519" y="47813"/>
                    <a:pt x="84156" y="47813"/>
                  </a:cubicBezTo>
                  <a:cubicBezTo>
                    <a:pt x="69159" y="47813"/>
                    <a:pt x="60287" y="56645"/>
                    <a:pt x="60287" y="75510"/>
                  </a:cubicBezTo>
                  <a:lnTo>
                    <a:pt x="60287" y="163439"/>
                  </a:lnTo>
                  <a:lnTo>
                    <a:pt x="0" y="163439"/>
                  </a:lnTo>
                  <a:lnTo>
                    <a:pt x="0" y="4226"/>
                  </a:lnTo>
                  <a:close/>
                </a:path>
              </a:pathLst>
            </a:custGeom>
            <a:solidFill>
              <a:srgbClr val="051B31"/>
            </a:solidFill>
            <a:ln w="31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800"/>
            </a:p>
          </p:txBody>
        </p:sp>
        <p:sp>
          <p:nvSpPr>
            <p:cNvPr id="14" name="Forme libre 13">
              <a:extLst>
                <a:ext uri="{FF2B5EF4-FFF2-40B4-BE49-F238E27FC236}">
                  <a16:creationId xmlns:a16="http://schemas.microsoft.com/office/drawing/2014/main" id="{E516B463-C9BD-F708-FD2F-F7D1549E5212}"/>
                </a:ext>
              </a:extLst>
            </p:cNvPr>
            <p:cNvSpPr/>
            <p:nvPr/>
          </p:nvSpPr>
          <p:spPr>
            <a:xfrm>
              <a:off x="656128" y="871318"/>
              <a:ext cx="178119" cy="167399"/>
            </a:xfrm>
            <a:custGeom>
              <a:avLst/>
              <a:gdLst>
                <a:gd name="connsiteX0" fmla="*/ 0 w 178119"/>
                <a:gd name="connsiteY0" fmla="*/ 85825 h 167399"/>
                <a:gd name="connsiteX1" fmla="*/ 0 w 178119"/>
                <a:gd name="connsiteY1" fmla="*/ 83397 h 167399"/>
                <a:gd name="connsiteX2" fmla="*/ 89353 w 178119"/>
                <a:gd name="connsiteY2" fmla="*/ 0 h 167399"/>
                <a:gd name="connsiteX3" fmla="*/ 178119 w 178119"/>
                <a:gd name="connsiteY3" fmla="*/ 81873 h 167399"/>
                <a:gd name="connsiteX4" fmla="*/ 178119 w 178119"/>
                <a:gd name="connsiteY4" fmla="*/ 84309 h 167399"/>
                <a:gd name="connsiteX5" fmla="*/ 89053 w 178119"/>
                <a:gd name="connsiteY5" fmla="*/ 167400 h 167399"/>
                <a:gd name="connsiteX6" fmla="*/ 0 w 178119"/>
                <a:gd name="connsiteY6" fmla="*/ 85825 h 167399"/>
                <a:gd name="connsiteX7" fmla="*/ 116924 w 178119"/>
                <a:gd name="connsiteY7" fmla="*/ 84590 h 167399"/>
                <a:gd name="connsiteX8" fmla="*/ 116924 w 178119"/>
                <a:gd name="connsiteY8" fmla="*/ 82453 h 167399"/>
                <a:gd name="connsiteX9" fmla="*/ 89372 w 178119"/>
                <a:gd name="connsiteY9" fmla="*/ 44101 h 167399"/>
                <a:gd name="connsiteX10" fmla="*/ 60912 w 178119"/>
                <a:gd name="connsiteY10" fmla="*/ 81542 h 167399"/>
                <a:gd name="connsiteX11" fmla="*/ 60912 w 178119"/>
                <a:gd name="connsiteY11" fmla="*/ 83977 h 167399"/>
                <a:gd name="connsiteX12" fmla="*/ 89372 w 178119"/>
                <a:gd name="connsiteY12" fmla="*/ 123240 h 167399"/>
                <a:gd name="connsiteX13" fmla="*/ 116924 w 178119"/>
                <a:gd name="connsiteY13" fmla="*/ 84590 h 167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8119" h="167399">
                  <a:moveTo>
                    <a:pt x="0" y="85825"/>
                  </a:moveTo>
                  <a:lnTo>
                    <a:pt x="0" y="83397"/>
                  </a:lnTo>
                  <a:cubicBezTo>
                    <a:pt x="0" y="31649"/>
                    <a:pt x="38874" y="0"/>
                    <a:pt x="89353" y="0"/>
                  </a:cubicBezTo>
                  <a:cubicBezTo>
                    <a:pt x="139243" y="0"/>
                    <a:pt x="178119" y="30738"/>
                    <a:pt x="178119" y="81873"/>
                  </a:cubicBezTo>
                  <a:lnTo>
                    <a:pt x="178119" y="84309"/>
                  </a:lnTo>
                  <a:cubicBezTo>
                    <a:pt x="178119" y="136654"/>
                    <a:pt x="138962" y="167400"/>
                    <a:pt x="89053" y="167400"/>
                  </a:cubicBezTo>
                  <a:cubicBezTo>
                    <a:pt x="39148" y="167400"/>
                    <a:pt x="0" y="138178"/>
                    <a:pt x="0" y="85825"/>
                  </a:cubicBezTo>
                  <a:close/>
                  <a:moveTo>
                    <a:pt x="116924" y="84590"/>
                  </a:moveTo>
                  <a:lnTo>
                    <a:pt x="116924" y="82453"/>
                  </a:lnTo>
                  <a:cubicBezTo>
                    <a:pt x="116924" y="57498"/>
                    <a:pt x="108042" y="44101"/>
                    <a:pt x="89372" y="44101"/>
                  </a:cubicBezTo>
                  <a:cubicBezTo>
                    <a:pt x="71041" y="44101"/>
                    <a:pt x="60912" y="56587"/>
                    <a:pt x="60912" y="81542"/>
                  </a:cubicBezTo>
                  <a:lnTo>
                    <a:pt x="60912" y="83977"/>
                  </a:lnTo>
                  <a:cubicBezTo>
                    <a:pt x="60912" y="109843"/>
                    <a:pt x="70074" y="123240"/>
                    <a:pt x="89372" y="123240"/>
                  </a:cubicBezTo>
                  <a:cubicBezTo>
                    <a:pt x="107732" y="123265"/>
                    <a:pt x="116924" y="109868"/>
                    <a:pt x="116924" y="84590"/>
                  </a:cubicBezTo>
                  <a:close/>
                </a:path>
              </a:pathLst>
            </a:custGeom>
            <a:solidFill>
              <a:srgbClr val="051B31"/>
            </a:solidFill>
            <a:ln w="31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800"/>
            </a:p>
          </p:txBody>
        </p:sp>
        <p:sp>
          <p:nvSpPr>
            <p:cNvPr id="16" name="Forme libre 15">
              <a:extLst>
                <a:ext uri="{FF2B5EF4-FFF2-40B4-BE49-F238E27FC236}">
                  <a16:creationId xmlns:a16="http://schemas.microsoft.com/office/drawing/2014/main" id="{602BB01E-FBA2-39F9-15F3-0E6F36DCC4BC}"/>
                </a:ext>
              </a:extLst>
            </p:cNvPr>
            <p:cNvSpPr/>
            <p:nvPr/>
          </p:nvSpPr>
          <p:spPr>
            <a:xfrm>
              <a:off x="393624" y="800149"/>
              <a:ext cx="63919" cy="63562"/>
            </a:xfrm>
            <a:custGeom>
              <a:avLst/>
              <a:gdLst>
                <a:gd name="connsiteX0" fmla="*/ 63920 w 63919"/>
                <a:gd name="connsiteY0" fmla="*/ 31781 h 63562"/>
                <a:gd name="connsiteX1" fmla="*/ 58536 w 63919"/>
                <a:gd name="connsiteY1" fmla="*/ 14128 h 63562"/>
                <a:gd name="connsiteX2" fmla="*/ 44199 w 63919"/>
                <a:gd name="connsiteY2" fmla="*/ 2422 h 63562"/>
                <a:gd name="connsiteX3" fmla="*/ 25736 w 63919"/>
                <a:gd name="connsiteY3" fmla="*/ 608 h 63562"/>
                <a:gd name="connsiteX4" fmla="*/ 9372 w 63919"/>
                <a:gd name="connsiteY4" fmla="*/ 9297 h 63562"/>
                <a:gd name="connsiteX5" fmla="*/ 619 w 63919"/>
                <a:gd name="connsiteY5" fmla="*/ 25561 h 63562"/>
                <a:gd name="connsiteX6" fmla="*/ 2424 w 63919"/>
                <a:gd name="connsiteY6" fmla="*/ 43921 h 63562"/>
                <a:gd name="connsiteX7" fmla="*/ 14178 w 63919"/>
                <a:gd name="connsiteY7" fmla="*/ 58191 h 63562"/>
                <a:gd name="connsiteX8" fmla="*/ 31926 w 63919"/>
                <a:gd name="connsiteY8" fmla="*/ 63563 h 63562"/>
                <a:gd name="connsiteX9" fmla="*/ 44170 w 63919"/>
                <a:gd name="connsiteY9" fmla="*/ 61155 h 63562"/>
                <a:gd name="connsiteX10" fmla="*/ 54551 w 63919"/>
                <a:gd name="connsiteY10" fmla="*/ 54268 h 63562"/>
                <a:gd name="connsiteX11" fmla="*/ 61486 w 63919"/>
                <a:gd name="connsiteY11" fmla="*/ 43953 h 63562"/>
                <a:gd name="connsiteX12" fmla="*/ 63920 w 63919"/>
                <a:gd name="connsiteY12" fmla="*/ 31781 h 63562"/>
                <a:gd name="connsiteX13" fmla="*/ 63920 w 63919"/>
                <a:gd name="connsiteY13" fmla="*/ 31781 h 63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919" h="63562">
                  <a:moveTo>
                    <a:pt x="63920" y="31781"/>
                  </a:moveTo>
                  <a:cubicBezTo>
                    <a:pt x="63920" y="25497"/>
                    <a:pt x="62047" y="19354"/>
                    <a:pt x="58536" y="14128"/>
                  </a:cubicBezTo>
                  <a:cubicBezTo>
                    <a:pt x="55025" y="8902"/>
                    <a:pt x="50038" y="4829"/>
                    <a:pt x="44199" y="2422"/>
                  </a:cubicBezTo>
                  <a:cubicBezTo>
                    <a:pt x="38361" y="16"/>
                    <a:pt x="31936" y="-615"/>
                    <a:pt x="25736" y="608"/>
                  </a:cubicBezTo>
                  <a:cubicBezTo>
                    <a:pt x="19540" y="1832"/>
                    <a:pt x="13843" y="4855"/>
                    <a:pt x="9372" y="9297"/>
                  </a:cubicBezTo>
                  <a:cubicBezTo>
                    <a:pt x="4903" y="13738"/>
                    <a:pt x="1857" y="19398"/>
                    <a:pt x="619" y="25561"/>
                  </a:cubicBezTo>
                  <a:cubicBezTo>
                    <a:pt x="-619" y="31724"/>
                    <a:pt x="9" y="38113"/>
                    <a:pt x="2424" y="43921"/>
                  </a:cubicBezTo>
                  <a:cubicBezTo>
                    <a:pt x="4839" y="49729"/>
                    <a:pt x="8930" y="54695"/>
                    <a:pt x="14178" y="58191"/>
                  </a:cubicBezTo>
                  <a:cubicBezTo>
                    <a:pt x="19430" y="61687"/>
                    <a:pt x="25607" y="63556"/>
                    <a:pt x="31926" y="63563"/>
                  </a:cubicBezTo>
                  <a:cubicBezTo>
                    <a:pt x="36127" y="63568"/>
                    <a:pt x="40285" y="62750"/>
                    <a:pt x="44170" y="61155"/>
                  </a:cubicBezTo>
                  <a:cubicBezTo>
                    <a:pt x="48052" y="59560"/>
                    <a:pt x="51579" y="57220"/>
                    <a:pt x="54551" y="54268"/>
                  </a:cubicBezTo>
                  <a:cubicBezTo>
                    <a:pt x="57520" y="51317"/>
                    <a:pt x="59877" y="47811"/>
                    <a:pt x="61486" y="43953"/>
                  </a:cubicBezTo>
                  <a:cubicBezTo>
                    <a:pt x="63094" y="40094"/>
                    <a:pt x="63920" y="35958"/>
                    <a:pt x="63920" y="31781"/>
                  </a:cubicBezTo>
                  <a:lnTo>
                    <a:pt x="63920" y="31781"/>
                  </a:lnTo>
                  <a:close/>
                </a:path>
              </a:pathLst>
            </a:custGeom>
            <a:solidFill>
              <a:srgbClr val="051B31"/>
            </a:solidFill>
            <a:ln w="31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800"/>
            </a:p>
          </p:txBody>
        </p:sp>
        <p:sp>
          <p:nvSpPr>
            <p:cNvPr id="17" name="Forme libre 16">
              <a:extLst>
                <a:ext uri="{FF2B5EF4-FFF2-40B4-BE49-F238E27FC236}">
                  <a16:creationId xmlns:a16="http://schemas.microsoft.com/office/drawing/2014/main" id="{182B821D-51C3-A3B3-A36B-917966D6D987}"/>
                </a:ext>
              </a:extLst>
            </p:cNvPr>
            <p:cNvSpPr/>
            <p:nvPr/>
          </p:nvSpPr>
          <p:spPr>
            <a:xfrm>
              <a:off x="838197" y="975196"/>
              <a:ext cx="63919" cy="63562"/>
            </a:xfrm>
            <a:custGeom>
              <a:avLst/>
              <a:gdLst>
                <a:gd name="connsiteX0" fmla="*/ 63920 w 63919"/>
                <a:gd name="connsiteY0" fmla="*/ 31732 h 63562"/>
                <a:gd name="connsiteX1" fmla="*/ 58507 w 63919"/>
                <a:gd name="connsiteY1" fmla="*/ 14087 h 63562"/>
                <a:gd name="connsiteX2" fmla="*/ 44151 w 63919"/>
                <a:gd name="connsiteY2" fmla="*/ 2403 h 63562"/>
                <a:gd name="connsiteX3" fmla="*/ 25688 w 63919"/>
                <a:gd name="connsiteY3" fmla="*/ 618 h 63562"/>
                <a:gd name="connsiteX4" fmla="*/ 9336 w 63919"/>
                <a:gd name="connsiteY4" fmla="*/ 9332 h 63562"/>
                <a:gd name="connsiteX5" fmla="*/ 609 w 63919"/>
                <a:gd name="connsiteY5" fmla="*/ 25610 h 63562"/>
                <a:gd name="connsiteX6" fmla="*/ 2440 w 63919"/>
                <a:gd name="connsiteY6" fmla="*/ 43967 h 63562"/>
                <a:gd name="connsiteX7" fmla="*/ 14220 w 63919"/>
                <a:gd name="connsiteY7" fmla="*/ 58218 h 63562"/>
                <a:gd name="connsiteX8" fmla="*/ 31978 w 63919"/>
                <a:gd name="connsiteY8" fmla="*/ 63563 h 63562"/>
                <a:gd name="connsiteX9" fmla="*/ 44212 w 63919"/>
                <a:gd name="connsiteY9" fmla="*/ 61134 h 63562"/>
                <a:gd name="connsiteX10" fmla="*/ 54583 w 63919"/>
                <a:gd name="connsiteY10" fmla="*/ 54231 h 63562"/>
                <a:gd name="connsiteX11" fmla="*/ 61502 w 63919"/>
                <a:gd name="connsiteY11" fmla="*/ 43905 h 63562"/>
                <a:gd name="connsiteX12" fmla="*/ 63920 w 63919"/>
                <a:gd name="connsiteY12" fmla="*/ 31732 h 63562"/>
                <a:gd name="connsiteX13" fmla="*/ 63920 w 63919"/>
                <a:gd name="connsiteY13" fmla="*/ 31732 h 63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919" h="63562">
                  <a:moveTo>
                    <a:pt x="63920" y="31732"/>
                  </a:moveTo>
                  <a:cubicBezTo>
                    <a:pt x="63910" y="25447"/>
                    <a:pt x="62027" y="19307"/>
                    <a:pt x="58507" y="14087"/>
                  </a:cubicBezTo>
                  <a:cubicBezTo>
                    <a:pt x="54990" y="8867"/>
                    <a:pt x="49993" y="4801"/>
                    <a:pt x="44151" y="2403"/>
                  </a:cubicBezTo>
                  <a:cubicBezTo>
                    <a:pt x="38309" y="6"/>
                    <a:pt x="31884" y="-615"/>
                    <a:pt x="25688" y="618"/>
                  </a:cubicBezTo>
                  <a:cubicBezTo>
                    <a:pt x="19492" y="1851"/>
                    <a:pt x="13801" y="4884"/>
                    <a:pt x="9336" y="9332"/>
                  </a:cubicBezTo>
                  <a:cubicBezTo>
                    <a:pt x="4871" y="13780"/>
                    <a:pt x="1834" y="19445"/>
                    <a:pt x="609" y="25610"/>
                  </a:cubicBezTo>
                  <a:cubicBezTo>
                    <a:pt x="-619" y="31774"/>
                    <a:pt x="19" y="38162"/>
                    <a:pt x="2440" y="43967"/>
                  </a:cubicBezTo>
                  <a:cubicBezTo>
                    <a:pt x="4865" y="49771"/>
                    <a:pt x="8962" y="54730"/>
                    <a:pt x="14220" y="58218"/>
                  </a:cubicBezTo>
                  <a:cubicBezTo>
                    <a:pt x="19479" y="61706"/>
                    <a:pt x="25656" y="63566"/>
                    <a:pt x="31978" y="63563"/>
                  </a:cubicBezTo>
                  <a:cubicBezTo>
                    <a:pt x="36175" y="63561"/>
                    <a:pt x="40334" y="62736"/>
                    <a:pt x="44212" y="61134"/>
                  </a:cubicBezTo>
                  <a:cubicBezTo>
                    <a:pt x="48091" y="59533"/>
                    <a:pt x="51614" y="57187"/>
                    <a:pt x="54583" y="54231"/>
                  </a:cubicBezTo>
                  <a:cubicBezTo>
                    <a:pt x="57549" y="51275"/>
                    <a:pt x="59900" y="47766"/>
                    <a:pt x="61502" y="43905"/>
                  </a:cubicBezTo>
                  <a:cubicBezTo>
                    <a:pt x="63104" y="40045"/>
                    <a:pt x="63926" y="35908"/>
                    <a:pt x="63920" y="31732"/>
                  </a:cubicBezTo>
                  <a:lnTo>
                    <a:pt x="63920" y="31732"/>
                  </a:lnTo>
                  <a:close/>
                </a:path>
              </a:pathLst>
            </a:custGeom>
            <a:solidFill>
              <a:srgbClr val="051B31"/>
            </a:solidFill>
            <a:ln w="31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800"/>
            </a:p>
          </p:txBody>
        </p:sp>
      </p:grp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56DD7FE4-F68A-60FD-8E93-CCE3F23A7282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>
          <a:xfrm rot="16200000">
            <a:off x="-2908863" y="7237151"/>
            <a:ext cx="6757991" cy="608542"/>
          </a:xfrm>
          <a:prstGeom prst="rect">
            <a:avLst/>
          </a:prstGeom>
        </p:spPr>
        <p:txBody>
          <a:bodyPr/>
          <a:lstStyle/>
          <a:p>
            <a:r>
              <a:rPr lang="fr-FR"/>
              <a:t>Nerea Enrique | StandAAArdise your tests | Forum PHP 2024</a:t>
            </a:r>
          </a:p>
        </p:txBody>
      </p:sp>
    </p:spTree>
    <p:extLst>
      <p:ext uri="{BB962C8B-B14F-4D97-AF65-F5344CB8AC3E}">
        <p14:creationId xmlns:p14="http://schemas.microsoft.com/office/powerpoint/2010/main" val="27368805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aragraph_Right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pour une image  8">
            <a:extLst>
              <a:ext uri="{FF2B5EF4-FFF2-40B4-BE49-F238E27FC236}">
                <a16:creationId xmlns:a16="http://schemas.microsoft.com/office/drawing/2014/main" id="{70076C68-F494-C17E-0E01-BCE157DA3B1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-6968791" y="-2003258"/>
            <a:ext cx="15436516" cy="15436516"/>
          </a:xfrm>
          <a:prstGeom prst="ellipse">
            <a:avLst/>
          </a:prstGeom>
        </p:spPr>
        <p:txBody>
          <a:bodyPr anchor="ctr"/>
          <a:lstStyle>
            <a:lvl1pPr marL="0" indent="0" algn="r">
              <a:buNone/>
              <a:defRPr i="1" u="sng"/>
            </a:lvl1pPr>
          </a:lstStyle>
          <a:p>
            <a:r>
              <a:rPr lang="fr-FR"/>
              <a:t>Insérer une image</a:t>
            </a:r>
          </a:p>
          <a:p>
            <a:r>
              <a:rPr lang="fr-FR"/>
              <a:t>Pour que l’image soit ronde, il faut l’insérer en utilisant le bouton, et pas en faisant un copier-coller !</a:t>
            </a:r>
          </a:p>
        </p:txBody>
      </p:sp>
      <p:sp>
        <p:nvSpPr>
          <p:cNvPr id="13" name="Espace réservé du texte 12">
            <a:extLst>
              <a:ext uri="{FF2B5EF4-FFF2-40B4-BE49-F238E27FC236}">
                <a16:creationId xmlns:a16="http://schemas.microsoft.com/office/drawing/2014/main" id="{5AB36EAD-4A4E-F4B6-2F5C-15DE83B5A80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125077" y="4162427"/>
            <a:ext cx="6448425" cy="5505448"/>
          </a:xfrm>
        </p:spPr>
        <p:txBody>
          <a:bodyPr>
            <a:no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2200" b="0" i="0">
                <a:latin typeface="+mn-lt"/>
              </a:defRPr>
            </a:lvl1pPr>
            <a:lvl2pPr marL="685787" indent="0">
              <a:buNone/>
              <a:defRPr sz="1800" b="0" i="0">
                <a:latin typeface="Graphik Light" panose="020B0403030202060203" pitchFamily="34" charset="77"/>
              </a:defRPr>
            </a:lvl2pPr>
            <a:lvl3pPr marL="1371573" indent="0">
              <a:buNone/>
              <a:defRPr sz="1800" b="0" i="0">
                <a:latin typeface="Graphik Light" panose="020B0403030202060203" pitchFamily="34" charset="77"/>
              </a:defRPr>
            </a:lvl3pPr>
            <a:lvl4pPr marL="2057359" indent="0">
              <a:buNone/>
              <a:defRPr sz="1800" b="0" i="0">
                <a:latin typeface="Graphik Light" panose="020B0403030202060203" pitchFamily="34" charset="77"/>
              </a:defRPr>
            </a:lvl4pPr>
            <a:lvl5pPr marL="2743146" indent="0">
              <a:buNone/>
              <a:defRPr sz="1800" b="0" i="0">
                <a:latin typeface="Graphik Light" panose="020B0403030202060203" pitchFamily="34" charset="77"/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BBD33E1A-E93A-79CC-FF6F-0472E88FDF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125077" y="2581275"/>
            <a:ext cx="6448425" cy="1257300"/>
          </a:xfrm>
        </p:spPr>
        <p:txBody>
          <a:bodyPr anchor="t"/>
          <a:lstStyle/>
          <a:p>
            <a:r>
              <a:rPr lang="fr-FR"/>
              <a:t>Titre de la slide sur une à deux lignes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3DA6CA8-DCC3-6F02-DB8D-CEE8F62376D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518557C-7C33-A449-BE2B-DD9B58F4A5B0}" type="slidenum">
              <a:rPr lang="fr-FR" smtClean="0"/>
              <a:pPr/>
              <a:t>‹N°›</a:t>
            </a:fld>
            <a:endParaRPr lang="fr-FR"/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45829CCA-4441-58CF-146C-47421CF48A69}"/>
              </a:ext>
            </a:extLst>
          </p:cNvPr>
          <p:cNvCxnSpPr>
            <a:cxnSpLocks/>
          </p:cNvCxnSpPr>
          <p:nvPr userDrawn="1"/>
        </p:nvCxnSpPr>
        <p:spPr>
          <a:xfrm flipH="1">
            <a:off x="17906400" y="5715000"/>
            <a:ext cx="3816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D48F99FB-0350-EB80-6590-98D2F75AB8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125077" y="2226637"/>
            <a:ext cx="2638425" cy="219075"/>
          </a:xfrm>
        </p:spPr>
        <p:txBody>
          <a:bodyPr anchor="ctr">
            <a:noAutofit/>
          </a:bodyPr>
          <a:lstStyle>
            <a:lvl1pPr marL="0" indent="0">
              <a:buNone/>
              <a:defRPr sz="16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fr-FR"/>
              <a:t>1. CHAPITRE</a:t>
            </a:r>
          </a:p>
        </p:txBody>
      </p:sp>
      <p:sp>
        <p:nvSpPr>
          <p:cNvPr id="3" name="Ellipse 2">
            <a:extLst>
              <a:ext uri="{FF2B5EF4-FFF2-40B4-BE49-F238E27FC236}">
                <a16:creationId xmlns:a16="http://schemas.microsoft.com/office/drawing/2014/main" id="{E0A0617F-A608-F812-2622-445243A6561C}"/>
              </a:ext>
            </a:extLst>
          </p:cNvPr>
          <p:cNvSpPr/>
          <p:nvPr userDrawn="1"/>
        </p:nvSpPr>
        <p:spPr>
          <a:xfrm>
            <a:off x="6734177" y="9620250"/>
            <a:ext cx="952500" cy="9525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grpSp>
        <p:nvGrpSpPr>
          <p:cNvPr id="6" name="Image 5" descr="preencoded.png">
            <a:extLst>
              <a:ext uri="{FF2B5EF4-FFF2-40B4-BE49-F238E27FC236}">
                <a16:creationId xmlns:a16="http://schemas.microsoft.com/office/drawing/2014/main" id="{D2326B2B-C7E9-A0F4-5150-ABBAF9345077}"/>
              </a:ext>
            </a:extLst>
          </p:cNvPr>
          <p:cNvGrpSpPr/>
          <p:nvPr userDrawn="1"/>
        </p:nvGrpSpPr>
        <p:grpSpPr>
          <a:xfrm rot="16200000">
            <a:off x="38135" y="800153"/>
            <a:ext cx="863983" cy="238609"/>
            <a:chOff x="38133" y="800149"/>
            <a:chExt cx="863983" cy="238609"/>
          </a:xfrm>
          <a:solidFill>
            <a:schemeClr val="bg2"/>
          </a:solidFill>
        </p:grpSpPr>
        <p:sp>
          <p:nvSpPr>
            <p:cNvPr id="8" name="Forme libre 7">
              <a:extLst>
                <a:ext uri="{FF2B5EF4-FFF2-40B4-BE49-F238E27FC236}">
                  <a16:creationId xmlns:a16="http://schemas.microsoft.com/office/drawing/2014/main" id="{17E9859D-A0EE-3BA6-7627-02154BDCC82A}"/>
                </a:ext>
              </a:extLst>
            </p:cNvPr>
            <p:cNvSpPr/>
            <p:nvPr/>
          </p:nvSpPr>
          <p:spPr>
            <a:xfrm>
              <a:off x="38133" y="871003"/>
              <a:ext cx="173154" cy="167697"/>
            </a:xfrm>
            <a:custGeom>
              <a:avLst/>
              <a:gdLst>
                <a:gd name="connsiteX0" fmla="*/ 0 w 173154"/>
                <a:gd name="connsiteY0" fmla="*/ 86115 h 167697"/>
                <a:gd name="connsiteX1" fmla="*/ 0 w 173154"/>
                <a:gd name="connsiteY1" fmla="*/ 83679 h 167697"/>
                <a:gd name="connsiteX2" fmla="*/ 88756 w 173154"/>
                <a:gd name="connsiteY2" fmla="*/ 0 h 167697"/>
                <a:gd name="connsiteX3" fmla="*/ 173155 w 173154"/>
                <a:gd name="connsiteY3" fmla="*/ 82784 h 167697"/>
                <a:gd name="connsiteX4" fmla="*/ 173155 w 173154"/>
                <a:gd name="connsiteY4" fmla="*/ 97391 h 167697"/>
                <a:gd name="connsiteX5" fmla="*/ 60904 w 173154"/>
                <a:gd name="connsiteY5" fmla="*/ 97391 h 167697"/>
                <a:gd name="connsiteX6" fmla="*/ 90897 w 173154"/>
                <a:gd name="connsiteY6" fmla="*/ 126918 h 167697"/>
                <a:gd name="connsiteX7" fmla="*/ 116000 w 173154"/>
                <a:gd name="connsiteY7" fmla="*/ 109876 h 167697"/>
                <a:gd name="connsiteX8" fmla="*/ 172314 w 173154"/>
                <a:gd name="connsiteY8" fmla="*/ 109876 h 167697"/>
                <a:gd name="connsiteX9" fmla="*/ 88756 w 173154"/>
                <a:gd name="connsiteY9" fmla="*/ 167698 h 167697"/>
                <a:gd name="connsiteX10" fmla="*/ 0 w 173154"/>
                <a:gd name="connsiteY10" fmla="*/ 86115 h 167697"/>
                <a:gd name="connsiteX11" fmla="*/ 113851 w 173154"/>
                <a:gd name="connsiteY11" fmla="*/ 66032 h 167697"/>
                <a:gd name="connsiteX12" fmla="*/ 88756 w 173154"/>
                <a:gd name="connsiteY12" fmla="*/ 38633 h 167697"/>
                <a:gd name="connsiteX13" fmla="*/ 61212 w 173154"/>
                <a:gd name="connsiteY13" fmla="*/ 66032 h 167697"/>
                <a:gd name="connsiteX14" fmla="*/ 113851 w 173154"/>
                <a:gd name="connsiteY14" fmla="*/ 66032 h 167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73154" h="167697">
                  <a:moveTo>
                    <a:pt x="0" y="86115"/>
                  </a:moveTo>
                  <a:lnTo>
                    <a:pt x="0" y="83679"/>
                  </a:lnTo>
                  <a:cubicBezTo>
                    <a:pt x="0" y="31939"/>
                    <a:pt x="39783" y="0"/>
                    <a:pt x="88756" y="0"/>
                  </a:cubicBezTo>
                  <a:cubicBezTo>
                    <a:pt x="133747" y="0"/>
                    <a:pt x="172005" y="25567"/>
                    <a:pt x="173155" y="82784"/>
                  </a:cubicBezTo>
                  <a:lnTo>
                    <a:pt x="173155" y="97391"/>
                  </a:lnTo>
                  <a:lnTo>
                    <a:pt x="60904" y="97391"/>
                  </a:lnTo>
                  <a:cubicBezTo>
                    <a:pt x="62437" y="116570"/>
                    <a:pt x="73759" y="126918"/>
                    <a:pt x="90897" y="126918"/>
                  </a:cubicBezTo>
                  <a:cubicBezTo>
                    <a:pt x="107727" y="126918"/>
                    <a:pt x="114159" y="118998"/>
                    <a:pt x="116000" y="109876"/>
                  </a:cubicBezTo>
                  <a:lnTo>
                    <a:pt x="172314" y="109876"/>
                  </a:lnTo>
                  <a:cubicBezTo>
                    <a:pt x="167415" y="146389"/>
                    <a:pt x="139562" y="167698"/>
                    <a:pt x="88756" y="167698"/>
                  </a:cubicBezTo>
                  <a:cubicBezTo>
                    <a:pt x="37642" y="167681"/>
                    <a:pt x="0" y="138758"/>
                    <a:pt x="0" y="86115"/>
                  </a:cubicBezTo>
                  <a:close/>
                  <a:moveTo>
                    <a:pt x="113851" y="66032"/>
                  </a:moveTo>
                  <a:cubicBezTo>
                    <a:pt x="113243" y="48981"/>
                    <a:pt x="104978" y="38633"/>
                    <a:pt x="88756" y="38633"/>
                  </a:cubicBezTo>
                  <a:cubicBezTo>
                    <a:pt x="74068" y="38633"/>
                    <a:pt x="63662" y="48070"/>
                    <a:pt x="61212" y="66032"/>
                  </a:cubicBezTo>
                  <a:lnTo>
                    <a:pt x="113851" y="66032"/>
                  </a:lnTo>
                  <a:close/>
                </a:path>
              </a:pathLst>
            </a:custGeom>
            <a:grpFill/>
            <a:ln w="31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800"/>
            </a:p>
          </p:txBody>
        </p:sp>
        <p:sp>
          <p:nvSpPr>
            <p:cNvPr id="10" name="Forme libre 9">
              <a:extLst>
                <a:ext uri="{FF2B5EF4-FFF2-40B4-BE49-F238E27FC236}">
                  <a16:creationId xmlns:a16="http://schemas.microsoft.com/office/drawing/2014/main" id="{0A09E3DD-7B83-68A9-887B-DCB3F2E444BB}"/>
                </a:ext>
              </a:extLst>
            </p:cNvPr>
            <p:cNvSpPr/>
            <p:nvPr/>
          </p:nvSpPr>
          <p:spPr>
            <a:xfrm>
              <a:off x="223252" y="806487"/>
              <a:ext cx="164965" cy="228269"/>
            </a:xfrm>
            <a:custGeom>
              <a:avLst/>
              <a:gdLst>
                <a:gd name="connsiteX0" fmla="*/ 0 w 164965"/>
                <a:gd name="connsiteY0" fmla="*/ 0 h 228269"/>
                <a:gd name="connsiteX1" fmla="*/ 60296 w 164965"/>
                <a:gd name="connsiteY1" fmla="*/ 0 h 228269"/>
                <a:gd name="connsiteX2" fmla="*/ 60296 w 164965"/>
                <a:gd name="connsiteY2" fmla="*/ 129354 h 228269"/>
                <a:gd name="connsiteX3" fmla="*/ 99162 w 164965"/>
                <a:gd name="connsiteY3" fmla="*/ 69056 h 228269"/>
                <a:gd name="connsiteX4" fmla="*/ 160990 w 164965"/>
                <a:gd name="connsiteY4" fmla="*/ 69056 h 228269"/>
                <a:gd name="connsiteX5" fmla="*/ 111718 w 164965"/>
                <a:gd name="connsiteY5" fmla="*/ 140307 h 228269"/>
                <a:gd name="connsiteX6" fmla="*/ 164965 w 164965"/>
                <a:gd name="connsiteY6" fmla="*/ 228270 h 228269"/>
                <a:gd name="connsiteX7" fmla="*/ 98246 w 164965"/>
                <a:gd name="connsiteY7" fmla="*/ 228270 h 228269"/>
                <a:gd name="connsiteX8" fmla="*/ 60296 w 164965"/>
                <a:gd name="connsiteY8" fmla="*/ 161923 h 228269"/>
                <a:gd name="connsiteX9" fmla="*/ 60296 w 164965"/>
                <a:gd name="connsiteY9" fmla="*/ 228270 h 228269"/>
                <a:gd name="connsiteX10" fmla="*/ 0 w 164965"/>
                <a:gd name="connsiteY10" fmla="*/ 228270 h 228269"/>
                <a:gd name="connsiteX11" fmla="*/ 0 w 164965"/>
                <a:gd name="connsiteY11" fmla="*/ 0 h 228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4965" h="228269">
                  <a:moveTo>
                    <a:pt x="0" y="0"/>
                  </a:moveTo>
                  <a:lnTo>
                    <a:pt x="60296" y="0"/>
                  </a:lnTo>
                  <a:lnTo>
                    <a:pt x="60296" y="129354"/>
                  </a:lnTo>
                  <a:lnTo>
                    <a:pt x="99162" y="69056"/>
                  </a:lnTo>
                  <a:lnTo>
                    <a:pt x="160990" y="69056"/>
                  </a:lnTo>
                  <a:lnTo>
                    <a:pt x="111718" y="140307"/>
                  </a:lnTo>
                  <a:lnTo>
                    <a:pt x="164965" y="228270"/>
                  </a:lnTo>
                  <a:lnTo>
                    <a:pt x="98246" y="228270"/>
                  </a:lnTo>
                  <a:lnTo>
                    <a:pt x="60296" y="161923"/>
                  </a:lnTo>
                  <a:lnTo>
                    <a:pt x="60296" y="228270"/>
                  </a:lnTo>
                  <a:lnTo>
                    <a:pt x="0" y="22827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800"/>
            </a:p>
          </p:txBody>
        </p:sp>
        <p:sp>
          <p:nvSpPr>
            <p:cNvPr id="12" name="Forme libre 11">
              <a:extLst>
                <a:ext uri="{FF2B5EF4-FFF2-40B4-BE49-F238E27FC236}">
                  <a16:creationId xmlns:a16="http://schemas.microsoft.com/office/drawing/2014/main" id="{750DF834-C692-6B85-02AD-5D2CA4FBFDD2}"/>
                </a:ext>
              </a:extLst>
            </p:cNvPr>
            <p:cNvSpPr/>
            <p:nvPr/>
          </p:nvSpPr>
          <p:spPr>
            <a:xfrm>
              <a:off x="395558" y="875543"/>
              <a:ext cx="59986" cy="159213"/>
            </a:xfrm>
            <a:custGeom>
              <a:avLst/>
              <a:gdLst>
                <a:gd name="connsiteX0" fmla="*/ 0 w 59986"/>
                <a:gd name="connsiteY0" fmla="*/ 0 h 159213"/>
                <a:gd name="connsiteX1" fmla="*/ 59987 w 59986"/>
                <a:gd name="connsiteY1" fmla="*/ 0 h 159213"/>
                <a:gd name="connsiteX2" fmla="*/ 59987 w 59986"/>
                <a:gd name="connsiteY2" fmla="*/ 159214 h 159213"/>
                <a:gd name="connsiteX3" fmla="*/ 0 w 59986"/>
                <a:gd name="connsiteY3" fmla="*/ 159214 h 159213"/>
                <a:gd name="connsiteX4" fmla="*/ 0 w 59986"/>
                <a:gd name="connsiteY4" fmla="*/ 0 h 159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986" h="159213">
                  <a:moveTo>
                    <a:pt x="0" y="0"/>
                  </a:moveTo>
                  <a:lnTo>
                    <a:pt x="59987" y="0"/>
                  </a:lnTo>
                  <a:lnTo>
                    <a:pt x="59987" y="159214"/>
                  </a:lnTo>
                  <a:lnTo>
                    <a:pt x="0" y="159214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800"/>
            </a:p>
          </p:txBody>
        </p:sp>
        <p:sp>
          <p:nvSpPr>
            <p:cNvPr id="14" name="Forme libre 13">
              <a:extLst>
                <a:ext uri="{FF2B5EF4-FFF2-40B4-BE49-F238E27FC236}">
                  <a16:creationId xmlns:a16="http://schemas.microsoft.com/office/drawing/2014/main" id="{03F26F24-B534-AE6B-0994-AAEA0501E3E2}"/>
                </a:ext>
              </a:extLst>
            </p:cNvPr>
            <p:cNvSpPr/>
            <p:nvPr/>
          </p:nvSpPr>
          <p:spPr>
            <a:xfrm>
              <a:off x="479498" y="871318"/>
              <a:ext cx="164662" cy="163439"/>
            </a:xfrm>
            <a:custGeom>
              <a:avLst/>
              <a:gdLst>
                <a:gd name="connsiteX0" fmla="*/ 0 w 164662"/>
                <a:gd name="connsiteY0" fmla="*/ 4226 h 163439"/>
                <a:gd name="connsiteX1" fmla="*/ 60303 w 164662"/>
                <a:gd name="connsiteY1" fmla="*/ 4226 h 163439"/>
                <a:gd name="connsiteX2" fmla="*/ 60303 w 164662"/>
                <a:gd name="connsiteY2" fmla="*/ 29826 h 163439"/>
                <a:gd name="connsiteX3" fmla="*/ 113252 w 164662"/>
                <a:gd name="connsiteY3" fmla="*/ 0 h 163439"/>
                <a:gd name="connsiteX4" fmla="*/ 164663 w 164662"/>
                <a:gd name="connsiteY4" fmla="*/ 58741 h 163439"/>
                <a:gd name="connsiteX5" fmla="*/ 164663 w 164662"/>
                <a:gd name="connsiteY5" fmla="*/ 163439 h 163439"/>
                <a:gd name="connsiteX6" fmla="*/ 104351 w 164662"/>
                <a:gd name="connsiteY6" fmla="*/ 163439 h 163439"/>
                <a:gd name="connsiteX7" fmla="*/ 104351 w 164662"/>
                <a:gd name="connsiteY7" fmla="*/ 72163 h 163439"/>
                <a:gd name="connsiteX8" fmla="*/ 84156 w 164662"/>
                <a:gd name="connsiteY8" fmla="*/ 47813 h 163439"/>
                <a:gd name="connsiteX9" fmla="*/ 60287 w 164662"/>
                <a:gd name="connsiteY9" fmla="*/ 75510 h 163439"/>
                <a:gd name="connsiteX10" fmla="*/ 60287 w 164662"/>
                <a:gd name="connsiteY10" fmla="*/ 163439 h 163439"/>
                <a:gd name="connsiteX11" fmla="*/ 0 w 164662"/>
                <a:gd name="connsiteY11" fmla="*/ 163439 h 163439"/>
                <a:gd name="connsiteX12" fmla="*/ 0 w 164662"/>
                <a:gd name="connsiteY12" fmla="*/ 4226 h 163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4662" h="163439">
                  <a:moveTo>
                    <a:pt x="0" y="4226"/>
                  </a:moveTo>
                  <a:lnTo>
                    <a:pt x="60303" y="4226"/>
                  </a:lnTo>
                  <a:lnTo>
                    <a:pt x="60303" y="29826"/>
                  </a:lnTo>
                  <a:cubicBezTo>
                    <a:pt x="69175" y="13090"/>
                    <a:pt x="86313" y="0"/>
                    <a:pt x="113252" y="0"/>
                  </a:cubicBezTo>
                  <a:cubicBezTo>
                    <a:pt x="143543" y="0"/>
                    <a:pt x="164663" y="19172"/>
                    <a:pt x="164663" y="58741"/>
                  </a:cubicBezTo>
                  <a:lnTo>
                    <a:pt x="164663" y="163439"/>
                  </a:lnTo>
                  <a:lnTo>
                    <a:pt x="104351" y="163439"/>
                  </a:lnTo>
                  <a:lnTo>
                    <a:pt x="104351" y="72163"/>
                  </a:lnTo>
                  <a:cubicBezTo>
                    <a:pt x="104351" y="56032"/>
                    <a:pt x="98519" y="47813"/>
                    <a:pt x="84156" y="47813"/>
                  </a:cubicBezTo>
                  <a:cubicBezTo>
                    <a:pt x="69159" y="47813"/>
                    <a:pt x="60287" y="56645"/>
                    <a:pt x="60287" y="75510"/>
                  </a:cubicBezTo>
                  <a:lnTo>
                    <a:pt x="60287" y="163439"/>
                  </a:lnTo>
                  <a:lnTo>
                    <a:pt x="0" y="163439"/>
                  </a:lnTo>
                  <a:lnTo>
                    <a:pt x="0" y="4226"/>
                  </a:lnTo>
                  <a:close/>
                </a:path>
              </a:pathLst>
            </a:custGeom>
            <a:grpFill/>
            <a:ln w="31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800"/>
            </a:p>
          </p:txBody>
        </p:sp>
        <p:sp>
          <p:nvSpPr>
            <p:cNvPr id="15" name="Forme libre 14">
              <a:extLst>
                <a:ext uri="{FF2B5EF4-FFF2-40B4-BE49-F238E27FC236}">
                  <a16:creationId xmlns:a16="http://schemas.microsoft.com/office/drawing/2014/main" id="{6DC3D1B4-B389-953E-2320-AD8E36A7852D}"/>
                </a:ext>
              </a:extLst>
            </p:cNvPr>
            <p:cNvSpPr/>
            <p:nvPr/>
          </p:nvSpPr>
          <p:spPr>
            <a:xfrm>
              <a:off x="656128" y="871318"/>
              <a:ext cx="178119" cy="167399"/>
            </a:xfrm>
            <a:custGeom>
              <a:avLst/>
              <a:gdLst>
                <a:gd name="connsiteX0" fmla="*/ 0 w 178119"/>
                <a:gd name="connsiteY0" fmla="*/ 85825 h 167399"/>
                <a:gd name="connsiteX1" fmla="*/ 0 w 178119"/>
                <a:gd name="connsiteY1" fmla="*/ 83397 h 167399"/>
                <a:gd name="connsiteX2" fmla="*/ 89353 w 178119"/>
                <a:gd name="connsiteY2" fmla="*/ 0 h 167399"/>
                <a:gd name="connsiteX3" fmla="*/ 178119 w 178119"/>
                <a:gd name="connsiteY3" fmla="*/ 81873 h 167399"/>
                <a:gd name="connsiteX4" fmla="*/ 178119 w 178119"/>
                <a:gd name="connsiteY4" fmla="*/ 84309 h 167399"/>
                <a:gd name="connsiteX5" fmla="*/ 89053 w 178119"/>
                <a:gd name="connsiteY5" fmla="*/ 167400 h 167399"/>
                <a:gd name="connsiteX6" fmla="*/ 0 w 178119"/>
                <a:gd name="connsiteY6" fmla="*/ 85825 h 167399"/>
                <a:gd name="connsiteX7" fmla="*/ 116924 w 178119"/>
                <a:gd name="connsiteY7" fmla="*/ 84590 h 167399"/>
                <a:gd name="connsiteX8" fmla="*/ 116924 w 178119"/>
                <a:gd name="connsiteY8" fmla="*/ 82453 h 167399"/>
                <a:gd name="connsiteX9" fmla="*/ 89372 w 178119"/>
                <a:gd name="connsiteY9" fmla="*/ 44101 h 167399"/>
                <a:gd name="connsiteX10" fmla="*/ 60912 w 178119"/>
                <a:gd name="connsiteY10" fmla="*/ 81542 h 167399"/>
                <a:gd name="connsiteX11" fmla="*/ 60912 w 178119"/>
                <a:gd name="connsiteY11" fmla="*/ 83977 h 167399"/>
                <a:gd name="connsiteX12" fmla="*/ 89372 w 178119"/>
                <a:gd name="connsiteY12" fmla="*/ 123240 h 167399"/>
                <a:gd name="connsiteX13" fmla="*/ 116924 w 178119"/>
                <a:gd name="connsiteY13" fmla="*/ 84590 h 167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8119" h="167399">
                  <a:moveTo>
                    <a:pt x="0" y="85825"/>
                  </a:moveTo>
                  <a:lnTo>
                    <a:pt x="0" y="83397"/>
                  </a:lnTo>
                  <a:cubicBezTo>
                    <a:pt x="0" y="31649"/>
                    <a:pt x="38874" y="0"/>
                    <a:pt x="89353" y="0"/>
                  </a:cubicBezTo>
                  <a:cubicBezTo>
                    <a:pt x="139243" y="0"/>
                    <a:pt x="178119" y="30738"/>
                    <a:pt x="178119" y="81873"/>
                  </a:cubicBezTo>
                  <a:lnTo>
                    <a:pt x="178119" y="84309"/>
                  </a:lnTo>
                  <a:cubicBezTo>
                    <a:pt x="178119" y="136654"/>
                    <a:pt x="138962" y="167400"/>
                    <a:pt x="89053" y="167400"/>
                  </a:cubicBezTo>
                  <a:cubicBezTo>
                    <a:pt x="39148" y="167400"/>
                    <a:pt x="0" y="138178"/>
                    <a:pt x="0" y="85825"/>
                  </a:cubicBezTo>
                  <a:close/>
                  <a:moveTo>
                    <a:pt x="116924" y="84590"/>
                  </a:moveTo>
                  <a:lnTo>
                    <a:pt x="116924" y="82453"/>
                  </a:lnTo>
                  <a:cubicBezTo>
                    <a:pt x="116924" y="57498"/>
                    <a:pt x="108042" y="44101"/>
                    <a:pt x="89372" y="44101"/>
                  </a:cubicBezTo>
                  <a:cubicBezTo>
                    <a:pt x="71041" y="44101"/>
                    <a:pt x="60912" y="56587"/>
                    <a:pt x="60912" y="81542"/>
                  </a:cubicBezTo>
                  <a:lnTo>
                    <a:pt x="60912" y="83977"/>
                  </a:lnTo>
                  <a:cubicBezTo>
                    <a:pt x="60912" y="109843"/>
                    <a:pt x="70074" y="123240"/>
                    <a:pt x="89372" y="123240"/>
                  </a:cubicBezTo>
                  <a:cubicBezTo>
                    <a:pt x="107732" y="123265"/>
                    <a:pt x="116924" y="109868"/>
                    <a:pt x="116924" y="84590"/>
                  </a:cubicBezTo>
                  <a:close/>
                </a:path>
              </a:pathLst>
            </a:custGeom>
            <a:grpFill/>
            <a:ln w="31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800"/>
            </a:p>
          </p:txBody>
        </p:sp>
        <p:sp>
          <p:nvSpPr>
            <p:cNvPr id="17" name="Forme libre 16">
              <a:extLst>
                <a:ext uri="{FF2B5EF4-FFF2-40B4-BE49-F238E27FC236}">
                  <a16:creationId xmlns:a16="http://schemas.microsoft.com/office/drawing/2014/main" id="{4AA72807-F3C5-E777-2FB2-C2E60724DEE1}"/>
                </a:ext>
              </a:extLst>
            </p:cNvPr>
            <p:cNvSpPr/>
            <p:nvPr/>
          </p:nvSpPr>
          <p:spPr>
            <a:xfrm>
              <a:off x="393624" y="800149"/>
              <a:ext cx="63919" cy="63562"/>
            </a:xfrm>
            <a:custGeom>
              <a:avLst/>
              <a:gdLst>
                <a:gd name="connsiteX0" fmla="*/ 63920 w 63919"/>
                <a:gd name="connsiteY0" fmla="*/ 31781 h 63562"/>
                <a:gd name="connsiteX1" fmla="*/ 58536 w 63919"/>
                <a:gd name="connsiteY1" fmla="*/ 14128 h 63562"/>
                <a:gd name="connsiteX2" fmla="*/ 44199 w 63919"/>
                <a:gd name="connsiteY2" fmla="*/ 2422 h 63562"/>
                <a:gd name="connsiteX3" fmla="*/ 25736 w 63919"/>
                <a:gd name="connsiteY3" fmla="*/ 608 h 63562"/>
                <a:gd name="connsiteX4" fmla="*/ 9372 w 63919"/>
                <a:gd name="connsiteY4" fmla="*/ 9297 h 63562"/>
                <a:gd name="connsiteX5" fmla="*/ 619 w 63919"/>
                <a:gd name="connsiteY5" fmla="*/ 25561 h 63562"/>
                <a:gd name="connsiteX6" fmla="*/ 2424 w 63919"/>
                <a:gd name="connsiteY6" fmla="*/ 43921 h 63562"/>
                <a:gd name="connsiteX7" fmla="*/ 14178 w 63919"/>
                <a:gd name="connsiteY7" fmla="*/ 58191 h 63562"/>
                <a:gd name="connsiteX8" fmla="*/ 31926 w 63919"/>
                <a:gd name="connsiteY8" fmla="*/ 63563 h 63562"/>
                <a:gd name="connsiteX9" fmla="*/ 44170 w 63919"/>
                <a:gd name="connsiteY9" fmla="*/ 61155 h 63562"/>
                <a:gd name="connsiteX10" fmla="*/ 54551 w 63919"/>
                <a:gd name="connsiteY10" fmla="*/ 54268 h 63562"/>
                <a:gd name="connsiteX11" fmla="*/ 61486 w 63919"/>
                <a:gd name="connsiteY11" fmla="*/ 43953 h 63562"/>
                <a:gd name="connsiteX12" fmla="*/ 63920 w 63919"/>
                <a:gd name="connsiteY12" fmla="*/ 31781 h 63562"/>
                <a:gd name="connsiteX13" fmla="*/ 63920 w 63919"/>
                <a:gd name="connsiteY13" fmla="*/ 31781 h 63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919" h="63562">
                  <a:moveTo>
                    <a:pt x="63920" y="31781"/>
                  </a:moveTo>
                  <a:cubicBezTo>
                    <a:pt x="63920" y="25497"/>
                    <a:pt x="62047" y="19354"/>
                    <a:pt x="58536" y="14128"/>
                  </a:cubicBezTo>
                  <a:cubicBezTo>
                    <a:pt x="55025" y="8902"/>
                    <a:pt x="50038" y="4829"/>
                    <a:pt x="44199" y="2422"/>
                  </a:cubicBezTo>
                  <a:cubicBezTo>
                    <a:pt x="38361" y="16"/>
                    <a:pt x="31936" y="-615"/>
                    <a:pt x="25736" y="608"/>
                  </a:cubicBezTo>
                  <a:cubicBezTo>
                    <a:pt x="19540" y="1832"/>
                    <a:pt x="13843" y="4855"/>
                    <a:pt x="9372" y="9297"/>
                  </a:cubicBezTo>
                  <a:cubicBezTo>
                    <a:pt x="4903" y="13738"/>
                    <a:pt x="1857" y="19398"/>
                    <a:pt x="619" y="25561"/>
                  </a:cubicBezTo>
                  <a:cubicBezTo>
                    <a:pt x="-619" y="31724"/>
                    <a:pt x="9" y="38113"/>
                    <a:pt x="2424" y="43921"/>
                  </a:cubicBezTo>
                  <a:cubicBezTo>
                    <a:pt x="4839" y="49729"/>
                    <a:pt x="8930" y="54695"/>
                    <a:pt x="14178" y="58191"/>
                  </a:cubicBezTo>
                  <a:cubicBezTo>
                    <a:pt x="19430" y="61687"/>
                    <a:pt x="25607" y="63556"/>
                    <a:pt x="31926" y="63563"/>
                  </a:cubicBezTo>
                  <a:cubicBezTo>
                    <a:pt x="36127" y="63568"/>
                    <a:pt x="40285" y="62750"/>
                    <a:pt x="44170" y="61155"/>
                  </a:cubicBezTo>
                  <a:cubicBezTo>
                    <a:pt x="48052" y="59560"/>
                    <a:pt x="51579" y="57220"/>
                    <a:pt x="54551" y="54268"/>
                  </a:cubicBezTo>
                  <a:cubicBezTo>
                    <a:pt x="57520" y="51317"/>
                    <a:pt x="59877" y="47811"/>
                    <a:pt x="61486" y="43953"/>
                  </a:cubicBezTo>
                  <a:cubicBezTo>
                    <a:pt x="63094" y="40094"/>
                    <a:pt x="63920" y="35958"/>
                    <a:pt x="63920" y="31781"/>
                  </a:cubicBezTo>
                  <a:lnTo>
                    <a:pt x="63920" y="31781"/>
                  </a:lnTo>
                  <a:close/>
                </a:path>
              </a:pathLst>
            </a:custGeom>
            <a:grpFill/>
            <a:ln w="31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800"/>
            </a:p>
          </p:txBody>
        </p:sp>
        <p:sp>
          <p:nvSpPr>
            <p:cNvPr id="19" name="Forme libre 18">
              <a:extLst>
                <a:ext uri="{FF2B5EF4-FFF2-40B4-BE49-F238E27FC236}">
                  <a16:creationId xmlns:a16="http://schemas.microsoft.com/office/drawing/2014/main" id="{37D3A36D-703B-CC70-2445-4619A0D49230}"/>
                </a:ext>
              </a:extLst>
            </p:cNvPr>
            <p:cNvSpPr/>
            <p:nvPr/>
          </p:nvSpPr>
          <p:spPr>
            <a:xfrm>
              <a:off x="838197" y="975196"/>
              <a:ext cx="63919" cy="63562"/>
            </a:xfrm>
            <a:custGeom>
              <a:avLst/>
              <a:gdLst>
                <a:gd name="connsiteX0" fmla="*/ 63920 w 63919"/>
                <a:gd name="connsiteY0" fmla="*/ 31732 h 63562"/>
                <a:gd name="connsiteX1" fmla="*/ 58507 w 63919"/>
                <a:gd name="connsiteY1" fmla="*/ 14087 h 63562"/>
                <a:gd name="connsiteX2" fmla="*/ 44151 w 63919"/>
                <a:gd name="connsiteY2" fmla="*/ 2403 h 63562"/>
                <a:gd name="connsiteX3" fmla="*/ 25688 w 63919"/>
                <a:gd name="connsiteY3" fmla="*/ 618 h 63562"/>
                <a:gd name="connsiteX4" fmla="*/ 9336 w 63919"/>
                <a:gd name="connsiteY4" fmla="*/ 9332 h 63562"/>
                <a:gd name="connsiteX5" fmla="*/ 609 w 63919"/>
                <a:gd name="connsiteY5" fmla="*/ 25610 h 63562"/>
                <a:gd name="connsiteX6" fmla="*/ 2440 w 63919"/>
                <a:gd name="connsiteY6" fmla="*/ 43967 h 63562"/>
                <a:gd name="connsiteX7" fmla="*/ 14220 w 63919"/>
                <a:gd name="connsiteY7" fmla="*/ 58218 h 63562"/>
                <a:gd name="connsiteX8" fmla="*/ 31978 w 63919"/>
                <a:gd name="connsiteY8" fmla="*/ 63563 h 63562"/>
                <a:gd name="connsiteX9" fmla="*/ 44212 w 63919"/>
                <a:gd name="connsiteY9" fmla="*/ 61134 h 63562"/>
                <a:gd name="connsiteX10" fmla="*/ 54583 w 63919"/>
                <a:gd name="connsiteY10" fmla="*/ 54231 h 63562"/>
                <a:gd name="connsiteX11" fmla="*/ 61502 w 63919"/>
                <a:gd name="connsiteY11" fmla="*/ 43905 h 63562"/>
                <a:gd name="connsiteX12" fmla="*/ 63920 w 63919"/>
                <a:gd name="connsiteY12" fmla="*/ 31732 h 63562"/>
                <a:gd name="connsiteX13" fmla="*/ 63920 w 63919"/>
                <a:gd name="connsiteY13" fmla="*/ 31732 h 63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919" h="63562">
                  <a:moveTo>
                    <a:pt x="63920" y="31732"/>
                  </a:moveTo>
                  <a:cubicBezTo>
                    <a:pt x="63910" y="25447"/>
                    <a:pt x="62027" y="19307"/>
                    <a:pt x="58507" y="14087"/>
                  </a:cubicBezTo>
                  <a:cubicBezTo>
                    <a:pt x="54990" y="8867"/>
                    <a:pt x="49993" y="4801"/>
                    <a:pt x="44151" y="2403"/>
                  </a:cubicBezTo>
                  <a:cubicBezTo>
                    <a:pt x="38309" y="6"/>
                    <a:pt x="31884" y="-615"/>
                    <a:pt x="25688" y="618"/>
                  </a:cubicBezTo>
                  <a:cubicBezTo>
                    <a:pt x="19492" y="1851"/>
                    <a:pt x="13801" y="4884"/>
                    <a:pt x="9336" y="9332"/>
                  </a:cubicBezTo>
                  <a:cubicBezTo>
                    <a:pt x="4871" y="13780"/>
                    <a:pt x="1834" y="19445"/>
                    <a:pt x="609" y="25610"/>
                  </a:cubicBezTo>
                  <a:cubicBezTo>
                    <a:pt x="-619" y="31774"/>
                    <a:pt x="19" y="38162"/>
                    <a:pt x="2440" y="43967"/>
                  </a:cubicBezTo>
                  <a:cubicBezTo>
                    <a:pt x="4865" y="49771"/>
                    <a:pt x="8962" y="54730"/>
                    <a:pt x="14220" y="58218"/>
                  </a:cubicBezTo>
                  <a:cubicBezTo>
                    <a:pt x="19479" y="61706"/>
                    <a:pt x="25656" y="63566"/>
                    <a:pt x="31978" y="63563"/>
                  </a:cubicBezTo>
                  <a:cubicBezTo>
                    <a:pt x="36175" y="63561"/>
                    <a:pt x="40334" y="62736"/>
                    <a:pt x="44212" y="61134"/>
                  </a:cubicBezTo>
                  <a:cubicBezTo>
                    <a:pt x="48091" y="59533"/>
                    <a:pt x="51614" y="57187"/>
                    <a:pt x="54583" y="54231"/>
                  </a:cubicBezTo>
                  <a:cubicBezTo>
                    <a:pt x="57549" y="51275"/>
                    <a:pt x="59900" y="47766"/>
                    <a:pt x="61502" y="43905"/>
                  </a:cubicBezTo>
                  <a:cubicBezTo>
                    <a:pt x="63104" y="40045"/>
                    <a:pt x="63926" y="35908"/>
                    <a:pt x="63920" y="31732"/>
                  </a:cubicBezTo>
                  <a:lnTo>
                    <a:pt x="63920" y="31732"/>
                  </a:lnTo>
                  <a:close/>
                </a:path>
              </a:pathLst>
            </a:custGeom>
            <a:grpFill/>
            <a:ln w="31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800"/>
            </a:p>
          </p:txBody>
        </p:sp>
      </p:grpSp>
      <p:sp>
        <p:nvSpPr>
          <p:cNvPr id="16" name="Espace réservé du pied de page 2">
            <a:extLst>
              <a:ext uri="{FF2B5EF4-FFF2-40B4-BE49-F238E27FC236}">
                <a16:creationId xmlns:a16="http://schemas.microsoft.com/office/drawing/2014/main" id="{1E83FB95-66A9-652A-6230-5DC0B441DBE5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>
          <a:xfrm rot="16200000">
            <a:off x="-2908863" y="7237151"/>
            <a:ext cx="6757991" cy="608542"/>
          </a:xfrm>
          <a:prstGeom prst="rect">
            <a:avLst/>
          </a:prstGeom>
        </p:spPr>
        <p:txBody>
          <a:bodyPr/>
          <a:lstStyle/>
          <a:p>
            <a:r>
              <a:rPr lang="fr-FR" dirty="0" err="1"/>
              <a:t>Nerea</a:t>
            </a:r>
            <a:r>
              <a:rPr lang="fr-FR" dirty="0"/>
              <a:t> Enrique | </a:t>
            </a:r>
            <a:r>
              <a:rPr lang="fr-FR" dirty="0" err="1"/>
              <a:t>StandAAArdise</a:t>
            </a:r>
            <a:r>
              <a:rPr lang="fr-FR" dirty="0"/>
              <a:t> </a:t>
            </a:r>
            <a:r>
              <a:rPr lang="fr-FR" dirty="0" err="1"/>
              <a:t>your</a:t>
            </a:r>
            <a:r>
              <a:rPr lang="fr-FR" dirty="0"/>
              <a:t> tests | Forum PHP 2024</a:t>
            </a:r>
          </a:p>
        </p:txBody>
      </p:sp>
    </p:spTree>
    <p:extLst>
      <p:ext uri="{BB962C8B-B14F-4D97-AF65-F5344CB8AC3E}">
        <p14:creationId xmlns:p14="http://schemas.microsoft.com/office/powerpoint/2010/main" val="17218680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wo_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D83B7C97-C9F4-B520-66D4-381E39AB158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671888" y="6513007"/>
            <a:ext cx="4257675" cy="210399"/>
          </a:xfrm>
        </p:spPr>
        <p:txBody>
          <a:bodyPr rIns="0" anchor="ctr">
            <a:noAutofit/>
          </a:bodyPr>
          <a:lstStyle>
            <a:lvl1pPr marL="0" indent="0" algn="ctr">
              <a:buNone/>
              <a:defRPr sz="165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fr-FR"/>
              <a:t>SUBTITLE</a:t>
            </a:r>
          </a:p>
        </p:txBody>
      </p:sp>
      <p:sp>
        <p:nvSpPr>
          <p:cNvPr id="13" name="Espace réservé du texte 12">
            <a:extLst>
              <a:ext uri="{FF2B5EF4-FFF2-40B4-BE49-F238E27FC236}">
                <a16:creationId xmlns:a16="http://schemas.microsoft.com/office/drawing/2014/main" id="{5AB36EAD-4A4E-F4B6-2F5C-15DE83B5A80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124203" y="7404091"/>
            <a:ext cx="5353050" cy="971550"/>
          </a:xfrm>
        </p:spPr>
        <p:txBody>
          <a:bodyPr rIns="0">
            <a:noAutofit/>
          </a:bodyPr>
          <a:lstStyle>
            <a:lvl1pPr marL="0" indent="0" algn="ctr">
              <a:lnSpc>
                <a:spcPts val="2550"/>
              </a:lnSpc>
              <a:spcBef>
                <a:spcPts val="0"/>
              </a:spcBef>
              <a:buNone/>
              <a:defRPr sz="2200" b="0" i="0">
                <a:latin typeface="+mn-lt"/>
              </a:defRPr>
            </a:lvl1pPr>
            <a:lvl2pPr marL="685787" indent="0">
              <a:buNone/>
              <a:defRPr sz="1800" b="0" i="0">
                <a:latin typeface="Graphik Light" panose="020B0403030202060203" pitchFamily="34" charset="77"/>
              </a:defRPr>
            </a:lvl2pPr>
            <a:lvl3pPr marL="1371573" indent="0">
              <a:buNone/>
              <a:defRPr sz="1800" b="0" i="0">
                <a:latin typeface="Graphik Light" panose="020B0403030202060203" pitchFamily="34" charset="77"/>
              </a:defRPr>
            </a:lvl3pPr>
            <a:lvl4pPr marL="2057359" indent="0">
              <a:buNone/>
              <a:defRPr sz="1800" b="0" i="0">
                <a:latin typeface="Graphik Light" panose="020B0403030202060203" pitchFamily="34" charset="77"/>
              </a:defRPr>
            </a:lvl4pPr>
            <a:lvl5pPr marL="2743146" indent="0">
              <a:buNone/>
              <a:defRPr sz="1800" b="0" i="0">
                <a:latin typeface="Graphik Light" panose="020B0403030202060203" pitchFamily="34" charset="77"/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A57E2E48-BE7B-3361-AD8D-80C78CBFBAE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124203" y="6851097"/>
            <a:ext cx="5353050" cy="426157"/>
          </a:xfrm>
        </p:spPr>
        <p:txBody>
          <a:bodyPr rIns="0" anchor="t">
            <a:noAutofit/>
          </a:bodyPr>
          <a:lstStyle>
            <a:lvl1pPr marL="0" indent="0" algn="ctr">
              <a:spcBef>
                <a:spcPts val="300"/>
              </a:spcBef>
              <a:buNone/>
              <a:defRPr sz="2400" b="1" i="0">
                <a:latin typeface="+mj-lt"/>
              </a:defRPr>
            </a:lvl1pPr>
          </a:lstStyle>
          <a:p>
            <a:pPr lvl="0"/>
            <a:r>
              <a:rPr lang="fr-FR"/>
              <a:t>Titre sur une ligne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BBD33E1A-E93A-79CC-FF6F-0472E88FDF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95477" y="1476374"/>
            <a:ext cx="8071485" cy="1289686"/>
          </a:xfrm>
        </p:spPr>
        <p:txBody>
          <a:bodyPr anchor="t"/>
          <a:lstStyle/>
          <a:p>
            <a:r>
              <a:rPr lang="fr-FR"/>
              <a:t>Titre de la slide sur une à deux lignes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3DA6CA8-DCC3-6F02-DB8D-CEE8F62376D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518557C-7C33-A449-BE2B-DD9B58F4A5B0}" type="slidenum">
              <a:rPr lang="fr-FR" smtClean="0"/>
              <a:pPr/>
              <a:t>‹N°›</a:t>
            </a:fld>
            <a:endParaRPr lang="fr-FR"/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45829CCA-4441-58CF-146C-47421CF48A69}"/>
              </a:ext>
            </a:extLst>
          </p:cNvPr>
          <p:cNvCxnSpPr>
            <a:cxnSpLocks/>
          </p:cNvCxnSpPr>
          <p:nvPr userDrawn="1"/>
        </p:nvCxnSpPr>
        <p:spPr>
          <a:xfrm flipH="1">
            <a:off x="17906400" y="5715000"/>
            <a:ext cx="3816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D48F99FB-0350-EB80-6590-98D2F75AB8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895477" y="1133479"/>
            <a:ext cx="2638425" cy="219075"/>
          </a:xfrm>
        </p:spPr>
        <p:txBody>
          <a:bodyPr anchor="ctr">
            <a:noAutofit/>
          </a:bodyPr>
          <a:lstStyle>
            <a:lvl1pPr marL="0" indent="0">
              <a:buNone/>
              <a:defRPr sz="16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fr-FR"/>
              <a:t>1. CHAPITRE</a:t>
            </a:r>
          </a:p>
        </p:txBody>
      </p:sp>
      <p:sp>
        <p:nvSpPr>
          <p:cNvPr id="16" name="Espace réservé du texte 12">
            <a:extLst>
              <a:ext uri="{FF2B5EF4-FFF2-40B4-BE49-F238E27FC236}">
                <a16:creationId xmlns:a16="http://schemas.microsoft.com/office/drawing/2014/main" id="{19047936-88F6-7F13-718B-6C81871EF17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725024" y="7404091"/>
            <a:ext cx="5353050" cy="971550"/>
          </a:xfrm>
        </p:spPr>
        <p:txBody>
          <a:bodyPr rIns="0">
            <a:noAutofit/>
          </a:bodyPr>
          <a:lstStyle>
            <a:lvl1pPr marL="0" indent="0" algn="ctr">
              <a:lnSpc>
                <a:spcPts val="2550"/>
              </a:lnSpc>
              <a:spcBef>
                <a:spcPts val="0"/>
              </a:spcBef>
              <a:buNone/>
              <a:defRPr sz="2200" b="0" i="0">
                <a:latin typeface="+mn-lt"/>
              </a:defRPr>
            </a:lvl1pPr>
            <a:lvl2pPr marL="685787" indent="0">
              <a:buNone/>
              <a:defRPr sz="1800" b="0" i="0">
                <a:latin typeface="Graphik Light" panose="020B0403030202060203" pitchFamily="34" charset="77"/>
              </a:defRPr>
            </a:lvl2pPr>
            <a:lvl3pPr marL="1371573" indent="0">
              <a:buNone/>
              <a:defRPr sz="1800" b="0" i="0">
                <a:latin typeface="Graphik Light" panose="020B0403030202060203" pitchFamily="34" charset="77"/>
              </a:defRPr>
            </a:lvl3pPr>
            <a:lvl4pPr marL="2057359" indent="0">
              <a:buNone/>
              <a:defRPr sz="1800" b="0" i="0">
                <a:latin typeface="Graphik Light" panose="020B0403030202060203" pitchFamily="34" charset="77"/>
              </a:defRPr>
            </a:lvl4pPr>
            <a:lvl5pPr marL="2743146" indent="0">
              <a:buNone/>
              <a:defRPr sz="1800" b="0" i="0">
                <a:latin typeface="Graphik Light" panose="020B0403030202060203" pitchFamily="34" charset="77"/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7" name="Espace réservé du texte 5">
            <a:extLst>
              <a:ext uri="{FF2B5EF4-FFF2-40B4-BE49-F238E27FC236}">
                <a16:creationId xmlns:a16="http://schemas.microsoft.com/office/drawing/2014/main" id="{3B561486-1CEF-C439-AE5E-41803DC82BF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725024" y="6850668"/>
            <a:ext cx="5353050" cy="426156"/>
          </a:xfrm>
        </p:spPr>
        <p:txBody>
          <a:bodyPr rIns="0" anchor="t">
            <a:noAutofit/>
          </a:bodyPr>
          <a:lstStyle>
            <a:lvl1pPr marL="0" indent="0" algn="ctr">
              <a:spcBef>
                <a:spcPts val="300"/>
              </a:spcBef>
              <a:buNone/>
              <a:defRPr sz="2400" b="1" i="0">
                <a:latin typeface="+mj-lt"/>
              </a:defRPr>
            </a:lvl1pPr>
          </a:lstStyle>
          <a:p>
            <a:pPr lvl="0"/>
            <a:r>
              <a:rPr lang="fr-FR"/>
              <a:t>Titre sur une ligne</a:t>
            </a:r>
          </a:p>
        </p:txBody>
      </p:sp>
      <p:sp>
        <p:nvSpPr>
          <p:cNvPr id="20" name="Espace réservé du texte 8">
            <a:extLst>
              <a:ext uri="{FF2B5EF4-FFF2-40B4-BE49-F238E27FC236}">
                <a16:creationId xmlns:a16="http://schemas.microsoft.com/office/drawing/2014/main" id="{D6EFC6BE-51A2-DD12-8582-D8C37F1DD32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272713" y="6513006"/>
            <a:ext cx="4257675" cy="210399"/>
          </a:xfrm>
        </p:spPr>
        <p:txBody>
          <a:bodyPr rIns="0" anchor="ctr">
            <a:noAutofit/>
          </a:bodyPr>
          <a:lstStyle>
            <a:lvl1pPr marL="0" indent="0" algn="ctr">
              <a:buNone/>
              <a:defRPr sz="165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fr-FR"/>
              <a:t>SUBTITLE</a:t>
            </a:r>
          </a:p>
        </p:txBody>
      </p:sp>
      <p:sp>
        <p:nvSpPr>
          <p:cNvPr id="23" name="Espace réservé pour une image  22">
            <a:extLst>
              <a:ext uri="{FF2B5EF4-FFF2-40B4-BE49-F238E27FC236}">
                <a16:creationId xmlns:a16="http://schemas.microsoft.com/office/drawing/2014/main" id="{F57FEE3B-855A-0F33-6ED6-FBA88DDE47A9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969800" y="4495988"/>
            <a:ext cx="1661850" cy="1661851"/>
          </a:xfrm>
        </p:spPr>
        <p:txBody>
          <a:bodyPr rIns="0" anchor="ctr">
            <a:normAutofit/>
          </a:bodyPr>
          <a:lstStyle>
            <a:lvl1pPr marL="0" indent="0" algn="ctr">
              <a:buNone/>
              <a:defRPr sz="3200"/>
            </a:lvl1pPr>
          </a:lstStyle>
          <a:p>
            <a:r>
              <a:rPr lang="fr-FR"/>
              <a:t>Insérer </a:t>
            </a:r>
            <a:r>
              <a:rPr lang="fr-FR" err="1"/>
              <a:t>picto</a:t>
            </a:r>
            <a:endParaRPr lang="fr-FR"/>
          </a:p>
        </p:txBody>
      </p:sp>
      <p:sp>
        <p:nvSpPr>
          <p:cNvPr id="24" name="Espace réservé pour une image  22">
            <a:extLst>
              <a:ext uri="{FF2B5EF4-FFF2-40B4-BE49-F238E27FC236}">
                <a16:creationId xmlns:a16="http://schemas.microsoft.com/office/drawing/2014/main" id="{02E150FB-6DDD-53B9-44AC-FA00D7C202AD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1570623" y="4495987"/>
            <a:ext cx="1661850" cy="1661851"/>
          </a:xfrm>
        </p:spPr>
        <p:txBody>
          <a:bodyPr rIns="0" anchor="ctr">
            <a:normAutofit/>
          </a:bodyPr>
          <a:lstStyle>
            <a:lvl1pPr marL="0" indent="0" algn="ctr">
              <a:buNone/>
              <a:defRPr sz="3200"/>
            </a:lvl1pPr>
          </a:lstStyle>
          <a:p>
            <a:r>
              <a:rPr lang="fr-FR"/>
              <a:t>Insérer </a:t>
            </a:r>
            <a:r>
              <a:rPr lang="fr-FR" err="1"/>
              <a:t>picto</a:t>
            </a:r>
            <a:endParaRPr lang="fr-FR"/>
          </a:p>
        </p:txBody>
      </p:sp>
      <p:grpSp>
        <p:nvGrpSpPr>
          <p:cNvPr id="5" name="Image 5" descr="preencoded.png">
            <a:extLst>
              <a:ext uri="{FF2B5EF4-FFF2-40B4-BE49-F238E27FC236}">
                <a16:creationId xmlns:a16="http://schemas.microsoft.com/office/drawing/2014/main" id="{D19F3A6C-6300-6AFC-B749-05F68C9BEF21}"/>
              </a:ext>
            </a:extLst>
          </p:cNvPr>
          <p:cNvGrpSpPr/>
          <p:nvPr userDrawn="1"/>
        </p:nvGrpSpPr>
        <p:grpSpPr>
          <a:xfrm rot="16200000">
            <a:off x="38135" y="800153"/>
            <a:ext cx="863983" cy="238609"/>
            <a:chOff x="38133" y="800149"/>
            <a:chExt cx="863983" cy="238609"/>
          </a:xfrm>
          <a:solidFill>
            <a:srgbClr val="051B31"/>
          </a:solidFill>
        </p:grpSpPr>
        <p:sp>
          <p:nvSpPr>
            <p:cNvPr id="8" name="Forme libre 7">
              <a:extLst>
                <a:ext uri="{FF2B5EF4-FFF2-40B4-BE49-F238E27FC236}">
                  <a16:creationId xmlns:a16="http://schemas.microsoft.com/office/drawing/2014/main" id="{C6630F3B-B909-2D13-E04B-A3CBA7D2D7A5}"/>
                </a:ext>
              </a:extLst>
            </p:cNvPr>
            <p:cNvSpPr/>
            <p:nvPr/>
          </p:nvSpPr>
          <p:spPr>
            <a:xfrm>
              <a:off x="38133" y="871003"/>
              <a:ext cx="173154" cy="167697"/>
            </a:xfrm>
            <a:custGeom>
              <a:avLst/>
              <a:gdLst>
                <a:gd name="connsiteX0" fmla="*/ 0 w 173154"/>
                <a:gd name="connsiteY0" fmla="*/ 86115 h 167697"/>
                <a:gd name="connsiteX1" fmla="*/ 0 w 173154"/>
                <a:gd name="connsiteY1" fmla="*/ 83679 h 167697"/>
                <a:gd name="connsiteX2" fmla="*/ 88756 w 173154"/>
                <a:gd name="connsiteY2" fmla="*/ 0 h 167697"/>
                <a:gd name="connsiteX3" fmla="*/ 173155 w 173154"/>
                <a:gd name="connsiteY3" fmla="*/ 82784 h 167697"/>
                <a:gd name="connsiteX4" fmla="*/ 173155 w 173154"/>
                <a:gd name="connsiteY4" fmla="*/ 97391 h 167697"/>
                <a:gd name="connsiteX5" fmla="*/ 60904 w 173154"/>
                <a:gd name="connsiteY5" fmla="*/ 97391 h 167697"/>
                <a:gd name="connsiteX6" fmla="*/ 90897 w 173154"/>
                <a:gd name="connsiteY6" fmla="*/ 126918 h 167697"/>
                <a:gd name="connsiteX7" fmla="*/ 116000 w 173154"/>
                <a:gd name="connsiteY7" fmla="*/ 109876 h 167697"/>
                <a:gd name="connsiteX8" fmla="*/ 172314 w 173154"/>
                <a:gd name="connsiteY8" fmla="*/ 109876 h 167697"/>
                <a:gd name="connsiteX9" fmla="*/ 88756 w 173154"/>
                <a:gd name="connsiteY9" fmla="*/ 167698 h 167697"/>
                <a:gd name="connsiteX10" fmla="*/ 0 w 173154"/>
                <a:gd name="connsiteY10" fmla="*/ 86115 h 167697"/>
                <a:gd name="connsiteX11" fmla="*/ 113851 w 173154"/>
                <a:gd name="connsiteY11" fmla="*/ 66032 h 167697"/>
                <a:gd name="connsiteX12" fmla="*/ 88756 w 173154"/>
                <a:gd name="connsiteY12" fmla="*/ 38633 h 167697"/>
                <a:gd name="connsiteX13" fmla="*/ 61212 w 173154"/>
                <a:gd name="connsiteY13" fmla="*/ 66032 h 167697"/>
                <a:gd name="connsiteX14" fmla="*/ 113851 w 173154"/>
                <a:gd name="connsiteY14" fmla="*/ 66032 h 167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73154" h="167697">
                  <a:moveTo>
                    <a:pt x="0" y="86115"/>
                  </a:moveTo>
                  <a:lnTo>
                    <a:pt x="0" y="83679"/>
                  </a:lnTo>
                  <a:cubicBezTo>
                    <a:pt x="0" y="31939"/>
                    <a:pt x="39783" y="0"/>
                    <a:pt x="88756" y="0"/>
                  </a:cubicBezTo>
                  <a:cubicBezTo>
                    <a:pt x="133747" y="0"/>
                    <a:pt x="172005" y="25567"/>
                    <a:pt x="173155" y="82784"/>
                  </a:cubicBezTo>
                  <a:lnTo>
                    <a:pt x="173155" y="97391"/>
                  </a:lnTo>
                  <a:lnTo>
                    <a:pt x="60904" y="97391"/>
                  </a:lnTo>
                  <a:cubicBezTo>
                    <a:pt x="62437" y="116570"/>
                    <a:pt x="73759" y="126918"/>
                    <a:pt x="90897" y="126918"/>
                  </a:cubicBezTo>
                  <a:cubicBezTo>
                    <a:pt x="107727" y="126918"/>
                    <a:pt x="114159" y="118998"/>
                    <a:pt x="116000" y="109876"/>
                  </a:cubicBezTo>
                  <a:lnTo>
                    <a:pt x="172314" y="109876"/>
                  </a:lnTo>
                  <a:cubicBezTo>
                    <a:pt x="167415" y="146389"/>
                    <a:pt x="139562" y="167698"/>
                    <a:pt x="88756" y="167698"/>
                  </a:cubicBezTo>
                  <a:cubicBezTo>
                    <a:pt x="37642" y="167681"/>
                    <a:pt x="0" y="138758"/>
                    <a:pt x="0" y="86115"/>
                  </a:cubicBezTo>
                  <a:close/>
                  <a:moveTo>
                    <a:pt x="113851" y="66032"/>
                  </a:moveTo>
                  <a:cubicBezTo>
                    <a:pt x="113243" y="48981"/>
                    <a:pt x="104978" y="38633"/>
                    <a:pt x="88756" y="38633"/>
                  </a:cubicBezTo>
                  <a:cubicBezTo>
                    <a:pt x="74068" y="38633"/>
                    <a:pt x="63662" y="48070"/>
                    <a:pt x="61212" y="66032"/>
                  </a:cubicBezTo>
                  <a:lnTo>
                    <a:pt x="113851" y="66032"/>
                  </a:lnTo>
                  <a:close/>
                </a:path>
              </a:pathLst>
            </a:custGeom>
            <a:solidFill>
              <a:srgbClr val="051B31"/>
            </a:solidFill>
            <a:ln w="31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800"/>
            </a:p>
          </p:txBody>
        </p:sp>
        <p:sp>
          <p:nvSpPr>
            <p:cNvPr id="10" name="Forme libre 9">
              <a:extLst>
                <a:ext uri="{FF2B5EF4-FFF2-40B4-BE49-F238E27FC236}">
                  <a16:creationId xmlns:a16="http://schemas.microsoft.com/office/drawing/2014/main" id="{209D8C8E-39AD-2D4A-D58B-10923BCE8B8A}"/>
                </a:ext>
              </a:extLst>
            </p:cNvPr>
            <p:cNvSpPr/>
            <p:nvPr/>
          </p:nvSpPr>
          <p:spPr>
            <a:xfrm>
              <a:off x="223252" y="806487"/>
              <a:ext cx="164965" cy="228269"/>
            </a:xfrm>
            <a:custGeom>
              <a:avLst/>
              <a:gdLst>
                <a:gd name="connsiteX0" fmla="*/ 0 w 164965"/>
                <a:gd name="connsiteY0" fmla="*/ 0 h 228269"/>
                <a:gd name="connsiteX1" fmla="*/ 60296 w 164965"/>
                <a:gd name="connsiteY1" fmla="*/ 0 h 228269"/>
                <a:gd name="connsiteX2" fmla="*/ 60296 w 164965"/>
                <a:gd name="connsiteY2" fmla="*/ 129354 h 228269"/>
                <a:gd name="connsiteX3" fmla="*/ 99162 w 164965"/>
                <a:gd name="connsiteY3" fmla="*/ 69056 h 228269"/>
                <a:gd name="connsiteX4" fmla="*/ 160990 w 164965"/>
                <a:gd name="connsiteY4" fmla="*/ 69056 h 228269"/>
                <a:gd name="connsiteX5" fmla="*/ 111718 w 164965"/>
                <a:gd name="connsiteY5" fmla="*/ 140307 h 228269"/>
                <a:gd name="connsiteX6" fmla="*/ 164965 w 164965"/>
                <a:gd name="connsiteY6" fmla="*/ 228270 h 228269"/>
                <a:gd name="connsiteX7" fmla="*/ 98246 w 164965"/>
                <a:gd name="connsiteY7" fmla="*/ 228270 h 228269"/>
                <a:gd name="connsiteX8" fmla="*/ 60296 w 164965"/>
                <a:gd name="connsiteY8" fmla="*/ 161923 h 228269"/>
                <a:gd name="connsiteX9" fmla="*/ 60296 w 164965"/>
                <a:gd name="connsiteY9" fmla="*/ 228270 h 228269"/>
                <a:gd name="connsiteX10" fmla="*/ 0 w 164965"/>
                <a:gd name="connsiteY10" fmla="*/ 228270 h 228269"/>
                <a:gd name="connsiteX11" fmla="*/ 0 w 164965"/>
                <a:gd name="connsiteY11" fmla="*/ 0 h 228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4965" h="228269">
                  <a:moveTo>
                    <a:pt x="0" y="0"/>
                  </a:moveTo>
                  <a:lnTo>
                    <a:pt x="60296" y="0"/>
                  </a:lnTo>
                  <a:lnTo>
                    <a:pt x="60296" y="129354"/>
                  </a:lnTo>
                  <a:lnTo>
                    <a:pt x="99162" y="69056"/>
                  </a:lnTo>
                  <a:lnTo>
                    <a:pt x="160990" y="69056"/>
                  </a:lnTo>
                  <a:lnTo>
                    <a:pt x="111718" y="140307"/>
                  </a:lnTo>
                  <a:lnTo>
                    <a:pt x="164965" y="228270"/>
                  </a:lnTo>
                  <a:lnTo>
                    <a:pt x="98246" y="228270"/>
                  </a:lnTo>
                  <a:lnTo>
                    <a:pt x="60296" y="161923"/>
                  </a:lnTo>
                  <a:lnTo>
                    <a:pt x="60296" y="228270"/>
                  </a:lnTo>
                  <a:lnTo>
                    <a:pt x="0" y="2282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51B31"/>
            </a:solidFill>
            <a:ln w="31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800"/>
            </a:p>
          </p:txBody>
        </p:sp>
        <p:sp>
          <p:nvSpPr>
            <p:cNvPr id="14" name="Forme libre 13">
              <a:extLst>
                <a:ext uri="{FF2B5EF4-FFF2-40B4-BE49-F238E27FC236}">
                  <a16:creationId xmlns:a16="http://schemas.microsoft.com/office/drawing/2014/main" id="{80A1303D-9E5C-90BD-D793-368D66D12C55}"/>
                </a:ext>
              </a:extLst>
            </p:cNvPr>
            <p:cNvSpPr/>
            <p:nvPr/>
          </p:nvSpPr>
          <p:spPr>
            <a:xfrm>
              <a:off x="395558" y="875543"/>
              <a:ext cx="59986" cy="159213"/>
            </a:xfrm>
            <a:custGeom>
              <a:avLst/>
              <a:gdLst>
                <a:gd name="connsiteX0" fmla="*/ 0 w 59986"/>
                <a:gd name="connsiteY0" fmla="*/ 0 h 159213"/>
                <a:gd name="connsiteX1" fmla="*/ 59987 w 59986"/>
                <a:gd name="connsiteY1" fmla="*/ 0 h 159213"/>
                <a:gd name="connsiteX2" fmla="*/ 59987 w 59986"/>
                <a:gd name="connsiteY2" fmla="*/ 159214 h 159213"/>
                <a:gd name="connsiteX3" fmla="*/ 0 w 59986"/>
                <a:gd name="connsiteY3" fmla="*/ 159214 h 159213"/>
                <a:gd name="connsiteX4" fmla="*/ 0 w 59986"/>
                <a:gd name="connsiteY4" fmla="*/ 0 h 159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986" h="159213">
                  <a:moveTo>
                    <a:pt x="0" y="0"/>
                  </a:moveTo>
                  <a:lnTo>
                    <a:pt x="59987" y="0"/>
                  </a:lnTo>
                  <a:lnTo>
                    <a:pt x="59987" y="159214"/>
                  </a:lnTo>
                  <a:lnTo>
                    <a:pt x="0" y="1592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51B31"/>
            </a:solidFill>
            <a:ln w="31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800"/>
            </a:p>
          </p:txBody>
        </p:sp>
        <p:sp>
          <p:nvSpPr>
            <p:cNvPr id="15" name="Forme libre 14">
              <a:extLst>
                <a:ext uri="{FF2B5EF4-FFF2-40B4-BE49-F238E27FC236}">
                  <a16:creationId xmlns:a16="http://schemas.microsoft.com/office/drawing/2014/main" id="{AD802C03-CE0D-00C1-43AF-4CB50F3CC15B}"/>
                </a:ext>
              </a:extLst>
            </p:cNvPr>
            <p:cNvSpPr/>
            <p:nvPr/>
          </p:nvSpPr>
          <p:spPr>
            <a:xfrm>
              <a:off x="479498" y="871318"/>
              <a:ext cx="164662" cy="163439"/>
            </a:xfrm>
            <a:custGeom>
              <a:avLst/>
              <a:gdLst>
                <a:gd name="connsiteX0" fmla="*/ 0 w 164662"/>
                <a:gd name="connsiteY0" fmla="*/ 4226 h 163439"/>
                <a:gd name="connsiteX1" fmla="*/ 60303 w 164662"/>
                <a:gd name="connsiteY1" fmla="*/ 4226 h 163439"/>
                <a:gd name="connsiteX2" fmla="*/ 60303 w 164662"/>
                <a:gd name="connsiteY2" fmla="*/ 29826 h 163439"/>
                <a:gd name="connsiteX3" fmla="*/ 113252 w 164662"/>
                <a:gd name="connsiteY3" fmla="*/ 0 h 163439"/>
                <a:gd name="connsiteX4" fmla="*/ 164663 w 164662"/>
                <a:gd name="connsiteY4" fmla="*/ 58741 h 163439"/>
                <a:gd name="connsiteX5" fmla="*/ 164663 w 164662"/>
                <a:gd name="connsiteY5" fmla="*/ 163439 h 163439"/>
                <a:gd name="connsiteX6" fmla="*/ 104351 w 164662"/>
                <a:gd name="connsiteY6" fmla="*/ 163439 h 163439"/>
                <a:gd name="connsiteX7" fmla="*/ 104351 w 164662"/>
                <a:gd name="connsiteY7" fmla="*/ 72163 h 163439"/>
                <a:gd name="connsiteX8" fmla="*/ 84156 w 164662"/>
                <a:gd name="connsiteY8" fmla="*/ 47813 h 163439"/>
                <a:gd name="connsiteX9" fmla="*/ 60287 w 164662"/>
                <a:gd name="connsiteY9" fmla="*/ 75510 h 163439"/>
                <a:gd name="connsiteX10" fmla="*/ 60287 w 164662"/>
                <a:gd name="connsiteY10" fmla="*/ 163439 h 163439"/>
                <a:gd name="connsiteX11" fmla="*/ 0 w 164662"/>
                <a:gd name="connsiteY11" fmla="*/ 163439 h 163439"/>
                <a:gd name="connsiteX12" fmla="*/ 0 w 164662"/>
                <a:gd name="connsiteY12" fmla="*/ 4226 h 163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4662" h="163439">
                  <a:moveTo>
                    <a:pt x="0" y="4226"/>
                  </a:moveTo>
                  <a:lnTo>
                    <a:pt x="60303" y="4226"/>
                  </a:lnTo>
                  <a:lnTo>
                    <a:pt x="60303" y="29826"/>
                  </a:lnTo>
                  <a:cubicBezTo>
                    <a:pt x="69175" y="13090"/>
                    <a:pt x="86313" y="0"/>
                    <a:pt x="113252" y="0"/>
                  </a:cubicBezTo>
                  <a:cubicBezTo>
                    <a:pt x="143543" y="0"/>
                    <a:pt x="164663" y="19172"/>
                    <a:pt x="164663" y="58741"/>
                  </a:cubicBezTo>
                  <a:lnTo>
                    <a:pt x="164663" y="163439"/>
                  </a:lnTo>
                  <a:lnTo>
                    <a:pt x="104351" y="163439"/>
                  </a:lnTo>
                  <a:lnTo>
                    <a:pt x="104351" y="72163"/>
                  </a:lnTo>
                  <a:cubicBezTo>
                    <a:pt x="104351" y="56032"/>
                    <a:pt x="98519" y="47813"/>
                    <a:pt x="84156" y="47813"/>
                  </a:cubicBezTo>
                  <a:cubicBezTo>
                    <a:pt x="69159" y="47813"/>
                    <a:pt x="60287" y="56645"/>
                    <a:pt x="60287" y="75510"/>
                  </a:cubicBezTo>
                  <a:lnTo>
                    <a:pt x="60287" y="163439"/>
                  </a:lnTo>
                  <a:lnTo>
                    <a:pt x="0" y="163439"/>
                  </a:lnTo>
                  <a:lnTo>
                    <a:pt x="0" y="4226"/>
                  </a:lnTo>
                  <a:close/>
                </a:path>
              </a:pathLst>
            </a:custGeom>
            <a:solidFill>
              <a:srgbClr val="051B31"/>
            </a:solidFill>
            <a:ln w="31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800"/>
            </a:p>
          </p:txBody>
        </p:sp>
        <p:sp>
          <p:nvSpPr>
            <p:cNvPr id="18" name="Forme libre 17">
              <a:extLst>
                <a:ext uri="{FF2B5EF4-FFF2-40B4-BE49-F238E27FC236}">
                  <a16:creationId xmlns:a16="http://schemas.microsoft.com/office/drawing/2014/main" id="{3FFB75FE-6DEB-731C-AD43-4DD326FC77BC}"/>
                </a:ext>
              </a:extLst>
            </p:cNvPr>
            <p:cNvSpPr/>
            <p:nvPr/>
          </p:nvSpPr>
          <p:spPr>
            <a:xfrm>
              <a:off x="656128" y="871318"/>
              <a:ext cx="178119" cy="167399"/>
            </a:xfrm>
            <a:custGeom>
              <a:avLst/>
              <a:gdLst>
                <a:gd name="connsiteX0" fmla="*/ 0 w 178119"/>
                <a:gd name="connsiteY0" fmla="*/ 85825 h 167399"/>
                <a:gd name="connsiteX1" fmla="*/ 0 w 178119"/>
                <a:gd name="connsiteY1" fmla="*/ 83397 h 167399"/>
                <a:gd name="connsiteX2" fmla="*/ 89353 w 178119"/>
                <a:gd name="connsiteY2" fmla="*/ 0 h 167399"/>
                <a:gd name="connsiteX3" fmla="*/ 178119 w 178119"/>
                <a:gd name="connsiteY3" fmla="*/ 81873 h 167399"/>
                <a:gd name="connsiteX4" fmla="*/ 178119 w 178119"/>
                <a:gd name="connsiteY4" fmla="*/ 84309 h 167399"/>
                <a:gd name="connsiteX5" fmla="*/ 89053 w 178119"/>
                <a:gd name="connsiteY5" fmla="*/ 167400 h 167399"/>
                <a:gd name="connsiteX6" fmla="*/ 0 w 178119"/>
                <a:gd name="connsiteY6" fmla="*/ 85825 h 167399"/>
                <a:gd name="connsiteX7" fmla="*/ 116924 w 178119"/>
                <a:gd name="connsiteY7" fmla="*/ 84590 h 167399"/>
                <a:gd name="connsiteX8" fmla="*/ 116924 w 178119"/>
                <a:gd name="connsiteY8" fmla="*/ 82453 h 167399"/>
                <a:gd name="connsiteX9" fmla="*/ 89372 w 178119"/>
                <a:gd name="connsiteY9" fmla="*/ 44101 h 167399"/>
                <a:gd name="connsiteX10" fmla="*/ 60912 w 178119"/>
                <a:gd name="connsiteY10" fmla="*/ 81542 h 167399"/>
                <a:gd name="connsiteX11" fmla="*/ 60912 w 178119"/>
                <a:gd name="connsiteY11" fmla="*/ 83977 h 167399"/>
                <a:gd name="connsiteX12" fmla="*/ 89372 w 178119"/>
                <a:gd name="connsiteY12" fmla="*/ 123240 h 167399"/>
                <a:gd name="connsiteX13" fmla="*/ 116924 w 178119"/>
                <a:gd name="connsiteY13" fmla="*/ 84590 h 167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8119" h="167399">
                  <a:moveTo>
                    <a:pt x="0" y="85825"/>
                  </a:moveTo>
                  <a:lnTo>
                    <a:pt x="0" y="83397"/>
                  </a:lnTo>
                  <a:cubicBezTo>
                    <a:pt x="0" y="31649"/>
                    <a:pt x="38874" y="0"/>
                    <a:pt x="89353" y="0"/>
                  </a:cubicBezTo>
                  <a:cubicBezTo>
                    <a:pt x="139243" y="0"/>
                    <a:pt x="178119" y="30738"/>
                    <a:pt x="178119" y="81873"/>
                  </a:cubicBezTo>
                  <a:lnTo>
                    <a:pt x="178119" y="84309"/>
                  </a:lnTo>
                  <a:cubicBezTo>
                    <a:pt x="178119" y="136654"/>
                    <a:pt x="138962" y="167400"/>
                    <a:pt x="89053" y="167400"/>
                  </a:cubicBezTo>
                  <a:cubicBezTo>
                    <a:pt x="39148" y="167400"/>
                    <a:pt x="0" y="138178"/>
                    <a:pt x="0" y="85825"/>
                  </a:cubicBezTo>
                  <a:close/>
                  <a:moveTo>
                    <a:pt x="116924" y="84590"/>
                  </a:moveTo>
                  <a:lnTo>
                    <a:pt x="116924" y="82453"/>
                  </a:lnTo>
                  <a:cubicBezTo>
                    <a:pt x="116924" y="57498"/>
                    <a:pt x="108042" y="44101"/>
                    <a:pt x="89372" y="44101"/>
                  </a:cubicBezTo>
                  <a:cubicBezTo>
                    <a:pt x="71041" y="44101"/>
                    <a:pt x="60912" y="56587"/>
                    <a:pt x="60912" y="81542"/>
                  </a:cubicBezTo>
                  <a:lnTo>
                    <a:pt x="60912" y="83977"/>
                  </a:lnTo>
                  <a:cubicBezTo>
                    <a:pt x="60912" y="109843"/>
                    <a:pt x="70074" y="123240"/>
                    <a:pt x="89372" y="123240"/>
                  </a:cubicBezTo>
                  <a:cubicBezTo>
                    <a:pt x="107732" y="123265"/>
                    <a:pt x="116924" y="109868"/>
                    <a:pt x="116924" y="84590"/>
                  </a:cubicBezTo>
                  <a:close/>
                </a:path>
              </a:pathLst>
            </a:custGeom>
            <a:solidFill>
              <a:srgbClr val="051B31"/>
            </a:solidFill>
            <a:ln w="31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800"/>
            </a:p>
          </p:txBody>
        </p:sp>
        <p:sp>
          <p:nvSpPr>
            <p:cNvPr id="19" name="Forme libre 18">
              <a:extLst>
                <a:ext uri="{FF2B5EF4-FFF2-40B4-BE49-F238E27FC236}">
                  <a16:creationId xmlns:a16="http://schemas.microsoft.com/office/drawing/2014/main" id="{B3D04B79-8339-B785-3BF1-4527BB1C4D08}"/>
                </a:ext>
              </a:extLst>
            </p:cNvPr>
            <p:cNvSpPr/>
            <p:nvPr/>
          </p:nvSpPr>
          <p:spPr>
            <a:xfrm>
              <a:off x="393624" y="800149"/>
              <a:ext cx="63919" cy="63562"/>
            </a:xfrm>
            <a:custGeom>
              <a:avLst/>
              <a:gdLst>
                <a:gd name="connsiteX0" fmla="*/ 63920 w 63919"/>
                <a:gd name="connsiteY0" fmla="*/ 31781 h 63562"/>
                <a:gd name="connsiteX1" fmla="*/ 58536 w 63919"/>
                <a:gd name="connsiteY1" fmla="*/ 14128 h 63562"/>
                <a:gd name="connsiteX2" fmla="*/ 44199 w 63919"/>
                <a:gd name="connsiteY2" fmla="*/ 2422 h 63562"/>
                <a:gd name="connsiteX3" fmla="*/ 25736 w 63919"/>
                <a:gd name="connsiteY3" fmla="*/ 608 h 63562"/>
                <a:gd name="connsiteX4" fmla="*/ 9372 w 63919"/>
                <a:gd name="connsiteY4" fmla="*/ 9297 h 63562"/>
                <a:gd name="connsiteX5" fmla="*/ 619 w 63919"/>
                <a:gd name="connsiteY5" fmla="*/ 25561 h 63562"/>
                <a:gd name="connsiteX6" fmla="*/ 2424 w 63919"/>
                <a:gd name="connsiteY6" fmla="*/ 43921 h 63562"/>
                <a:gd name="connsiteX7" fmla="*/ 14178 w 63919"/>
                <a:gd name="connsiteY7" fmla="*/ 58191 h 63562"/>
                <a:gd name="connsiteX8" fmla="*/ 31926 w 63919"/>
                <a:gd name="connsiteY8" fmla="*/ 63563 h 63562"/>
                <a:gd name="connsiteX9" fmla="*/ 44170 w 63919"/>
                <a:gd name="connsiteY9" fmla="*/ 61155 h 63562"/>
                <a:gd name="connsiteX10" fmla="*/ 54551 w 63919"/>
                <a:gd name="connsiteY10" fmla="*/ 54268 h 63562"/>
                <a:gd name="connsiteX11" fmla="*/ 61486 w 63919"/>
                <a:gd name="connsiteY11" fmla="*/ 43953 h 63562"/>
                <a:gd name="connsiteX12" fmla="*/ 63920 w 63919"/>
                <a:gd name="connsiteY12" fmla="*/ 31781 h 63562"/>
                <a:gd name="connsiteX13" fmla="*/ 63920 w 63919"/>
                <a:gd name="connsiteY13" fmla="*/ 31781 h 63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919" h="63562">
                  <a:moveTo>
                    <a:pt x="63920" y="31781"/>
                  </a:moveTo>
                  <a:cubicBezTo>
                    <a:pt x="63920" y="25497"/>
                    <a:pt x="62047" y="19354"/>
                    <a:pt x="58536" y="14128"/>
                  </a:cubicBezTo>
                  <a:cubicBezTo>
                    <a:pt x="55025" y="8902"/>
                    <a:pt x="50038" y="4829"/>
                    <a:pt x="44199" y="2422"/>
                  </a:cubicBezTo>
                  <a:cubicBezTo>
                    <a:pt x="38361" y="16"/>
                    <a:pt x="31936" y="-615"/>
                    <a:pt x="25736" y="608"/>
                  </a:cubicBezTo>
                  <a:cubicBezTo>
                    <a:pt x="19540" y="1832"/>
                    <a:pt x="13843" y="4855"/>
                    <a:pt x="9372" y="9297"/>
                  </a:cubicBezTo>
                  <a:cubicBezTo>
                    <a:pt x="4903" y="13738"/>
                    <a:pt x="1857" y="19398"/>
                    <a:pt x="619" y="25561"/>
                  </a:cubicBezTo>
                  <a:cubicBezTo>
                    <a:pt x="-619" y="31724"/>
                    <a:pt x="9" y="38113"/>
                    <a:pt x="2424" y="43921"/>
                  </a:cubicBezTo>
                  <a:cubicBezTo>
                    <a:pt x="4839" y="49729"/>
                    <a:pt x="8930" y="54695"/>
                    <a:pt x="14178" y="58191"/>
                  </a:cubicBezTo>
                  <a:cubicBezTo>
                    <a:pt x="19430" y="61687"/>
                    <a:pt x="25607" y="63556"/>
                    <a:pt x="31926" y="63563"/>
                  </a:cubicBezTo>
                  <a:cubicBezTo>
                    <a:pt x="36127" y="63568"/>
                    <a:pt x="40285" y="62750"/>
                    <a:pt x="44170" y="61155"/>
                  </a:cubicBezTo>
                  <a:cubicBezTo>
                    <a:pt x="48052" y="59560"/>
                    <a:pt x="51579" y="57220"/>
                    <a:pt x="54551" y="54268"/>
                  </a:cubicBezTo>
                  <a:cubicBezTo>
                    <a:pt x="57520" y="51317"/>
                    <a:pt x="59877" y="47811"/>
                    <a:pt x="61486" y="43953"/>
                  </a:cubicBezTo>
                  <a:cubicBezTo>
                    <a:pt x="63094" y="40094"/>
                    <a:pt x="63920" y="35958"/>
                    <a:pt x="63920" y="31781"/>
                  </a:cubicBezTo>
                  <a:lnTo>
                    <a:pt x="63920" y="31781"/>
                  </a:lnTo>
                  <a:close/>
                </a:path>
              </a:pathLst>
            </a:custGeom>
            <a:solidFill>
              <a:srgbClr val="051B31"/>
            </a:solidFill>
            <a:ln w="31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800"/>
            </a:p>
          </p:txBody>
        </p:sp>
        <p:sp>
          <p:nvSpPr>
            <p:cNvPr id="21" name="Forme libre 20">
              <a:extLst>
                <a:ext uri="{FF2B5EF4-FFF2-40B4-BE49-F238E27FC236}">
                  <a16:creationId xmlns:a16="http://schemas.microsoft.com/office/drawing/2014/main" id="{F4064B3C-A235-8690-3B56-C5F98F493AB9}"/>
                </a:ext>
              </a:extLst>
            </p:cNvPr>
            <p:cNvSpPr/>
            <p:nvPr/>
          </p:nvSpPr>
          <p:spPr>
            <a:xfrm>
              <a:off x="838197" y="975196"/>
              <a:ext cx="63919" cy="63562"/>
            </a:xfrm>
            <a:custGeom>
              <a:avLst/>
              <a:gdLst>
                <a:gd name="connsiteX0" fmla="*/ 63920 w 63919"/>
                <a:gd name="connsiteY0" fmla="*/ 31732 h 63562"/>
                <a:gd name="connsiteX1" fmla="*/ 58507 w 63919"/>
                <a:gd name="connsiteY1" fmla="*/ 14087 h 63562"/>
                <a:gd name="connsiteX2" fmla="*/ 44151 w 63919"/>
                <a:gd name="connsiteY2" fmla="*/ 2403 h 63562"/>
                <a:gd name="connsiteX3" fmla="*/ 25688 w 63919"/>
                <a:gd name="connsiteY3" fmla="*/ 618 h 63562"/>
                <a:gd name="connsiteX4" fmla="*/ 9336 w 63919"/>
                <a:gd name="connsiteY4" fmla="*/ 9332 h 63562"/>
                <a:gd name="connsiteX5" fmla="*/ 609 w 63919"/>
                <a:gd name="connsiteY5" fmla="*/ 25610 h 63562"/>
                <a:gd name="connsiteX6" fmla="*/ 2440 w 63919"/>
                <a:gd name="connsiteY6" fmla="*/ 43967 h 63562"/>
                <a:gd name="connsiteX7" fmla="*/ 14220 w 63919"/>
                <a:gd name="connsiteY7" fmla="*/ 58218 h 63562"/>
                <a:gd name="connsiteX8" fmla="*/ 31978 w 63919"/>
                <a:gd name="connsiteY8" fmla="*/ 63563 h 63562"/>
                <a:gd name="connsiteX9" fmla="*/ 44212 w 63919"/>
                <a:gd name="connsiteY9" fmla="*/ 61134 h 63562"/>
                <a:gd name="connsiteX10" fmla="*/ 54583 w 63919"/>
                <a:gd name="connsiteY10" fmla="*/ 54231 h 63562"/>
                <a:gd name="connsiteX11" fmla="*/ 61502 w 63919"/>
                <a:gd name="connsiteY11" fmla="*/ 43905 h 63562"/>
                <a:gd name="connsiteX12" fmla="*/ 63920 w 63919"/>
                <a:gd name="connsiteY12" fmla="*/ 31732 h 63562"/>
                <a:gd name="connsiteX13" fmla="*/ 63920 w 63919"/>
                <a:gd name="connsiteY13" fmla="*/ 31732 h 63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919" h="63562">
                  <a:moveTo>
                    <a:pt x="63920" y="31732"/>
                  </a:moveTo>
                  <a:cubicBezTo>
                    <a:pt x="63910" y="25447"/>
                    <a:pt x="62027" y="19307"/>
                    <a:pt x="58507" y="14087"/>
                  </a:cubicBezTo>
                  <a:cubicBezTo>
                    <a:pt x="54990" y="8867"/>
                    <a:pt x="49993" y="4801"/>
                    <a:pt x="44151" y="2403"/>
                  </a:cubicBezTo>
                  <a:cubicBezTo>
                    <a:pt x="38309" y="6"/>
                    <a:pt x="31884" y="-615"/>
                    <a:pt x="25688" y="618"/>
                  </a:cubicBezTo>
                  <a:cubicBezTo>
                    <a:pt x="19492" y="1851"/>
                    <a:pt x="13801" y="4884"/>
                    <a:pt x="9336" y="9332"/>
                  </a:cubicBezTo>
                  <a:cubicBezTo>
                    <a:pt x="4871" y="13780"/>
                    <a:pt x="1834" y="19445"/>
                    <a:pt x="609" y="25610"/>
                  </a:cubicBezTo>
                  <a:cubicBezTo>
                    <a:pt x="-619" y="31774"/>
                    <a:pt x="19" y="38162"/>
                    <a:pt x="2440" y="43967"/>
                  </a:cubicBezTo>
                  <a:cubicBezTo>
                    <a:pt x="4865" y="49771"/>
                    <a:pt x="8962" y="54730"/>
                    <a:pt x="14220" y="58218"/>
                  </a:cubicBezTo>
                  <a:cubicBezTo>
                    <a:pt x="19479" y="61706"/>
                    <a:pt x="25656" y="63566"/>
                    <a:pt x="31978" y="63563"/>
                  </a:cubicBezTo>
                  <a:cubicBezTo>
                    <a:pt x="36175" y="63561"/>
                    <a:pt x="40334" y="62736"/>
                    <a:pt x="44212" y="61134"/>
                  </a:cubicBezTo>
                  <a:cubicBezTo>
                    <a:pt x="48091" y="59533"/>
                    <a:pt x="51614" y="57187"/>
                    <a:pt x="54583" y="54231"/>
                  </a:cubicBezTo>
                  <a:cubicBezTo>
                    <a:pt x="57549" y="51275"/>
                    <a:pt x="59900" y="47766"/>
                    <a:pt x="61502" y="43905"/>
                  </a:cubicBezTo>
                  <a:cubicBezTo>
                    <a:pt x="63104" y="40045"/>
                    <a:pt x="63926" y="35908"/>
                    <a:pt x="63920" y="31732"/>
                  </a:cubicBezTo>
                  <a:lnTo>
                    <a:pt x="63920" y="31732"/>
                  </a:lnTo>
                  <a:close/>
                </a:path>
              </a:pathLst>
            </a:custGeom>
            <a:solidFill>
              <a:srgbClr val="051B31"/>
            </a:solidFill>
            <a:ln w="31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800"/>
            </a:p>
          </p:txBody>
        </p:sp>
      </p:grpSp>
      <p:sp>
        <p:nvSpPr>
          <p:cNvPr id="12" name="Espace réservé du pied de page 2">
            <a:extLst>
              <a:ext uri="{FF2B5EF4-FFF2-40B4-BE49-F238E27FC236}">
                <a16:creationId xmlns:a16="http://schemas.microsoft.com/office/drawing/2014/main" id="{CC620D79-A192-AC85-5610-0EC1AD54608C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>
          <a:xfrm rot="16200000">
            <a:off x="-3013792" y="7132222"/>
            <a:ext cx="6967850" cy="608542"/>
          </a:xfrm>
          <a:prstGeom prst="rect">
            <a:avLst/>
          </a:prstGeom>
        </p:spPr>
        <p:txBody>
          <a:bodyPr/>
          <a:lstStyle/>
          <a:p>
            <a:r>
              <a:rPr lang="fr-FR"/>
              <a:t>Nerea Enrique | StandAAArdise your tests | Forum PHP 2024</a:t>
            </a:r>
          </a:p>
        </p:txBody>
      </p:sp>
    </p:spTree>
    <p:extLst>
      <p:ext uri="{BB962C8B-B14F-4D97-AF65-F5344CB8AC3E}">
        <p14:creationId xmlns:p14="http://schemas.microsoft.com/office/powerpoint/2010/main" val="71371724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hree_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D83B7C97-C9F4-B520-66D4-381E39AB158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685927" y="6428530"/>
            <a:ext cx="4257675" cy="210399"/>
          </a:xfrm>
        </p:spPr>
        <p:txBody>
          <a:bodyPr rIns="0" anchor="ctr">
            <a:noAutofit/>
          </a:bodyPr>
          <a:lstStyle>
            <a:lvl1pPr marL="0" indent="0" algn="ctr">
              <a:buNone/>
              <a:defRPr sz="165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fr-FR"/>
              <a:t>SUBTITLE</a:t>
            </a:r>
          </a:p>
        </p:txBody>
      </p:sp>
      <p:sp>
        <p:nvSpPr>
          <p:cNvPr id="13" name="Espace réservé du texte 12">
            <a:extLst>
              <a:ext uri="{FF2B5EF4-FFF2-40B4-BE49-F238E27FC236}">
                <a16:creationId xmlns:a16="http://schemas.microsoft.com/office/drawing/2014/main" id="{5AB36EAD-4A4E-F4B6-2F5C-15DE83B5A80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85927" y="7318420"/>
            <a:ext cx="4257675" cy="1295399"/>
          </a:xfrm>
        </p:spPr>
        <p:txBody>
          <a:bodyPr rIns="0">
            <a:noAutofit/>
          </a:bodyPr>
          <a:lstStyle>
            <a:lvl1pPr marL="0" indent="0" algn="ctr">
              <a:lnSpc>
                <a:spcPts val="2550"/>
              </a:lnSpc>
              <a:spcBef>
                <a:spcPts val="0"/>
              </a:spcBef>
              <a:buNone/>
              <a:defRPr sz="2200" b="0" i="0">
                <a:latin typeface="+mn-lt"/>
              </a:defRPr>
            </a:lvl1pPr>
            <a:lvl2pPr marL="685787" indent="0">
              <a:buNone/>
              <a:defRPr sz="1800" b="0" i="0">
                <a:latin typeface="Graphik Light" panose="020B0403030202060203" pitchFamily="34" charset="77"/>
              </a:defRPr>
            </a:lvl2pPr>
            <a:lvl3pPr marL="1371573" indent="0">
              <a:buNone/>
              <a:defRPr sz="1800" b="0" i="0">
                <a:latin typeface="Graphik Light" panose="020B0403030202060203" pitchFamily="34" charset="77"/>
              </a:defRPr>
            </a:lvl3pPr>
            <a:lvl4pPr marL="2057359" indent="0">
              <a:buNone/>
              <a:defRPr sz="1800" b="0" i="0">
                <a:latin typeface="Graphik Light" panose="020B0403030202060203" pitchFamily="34" charset="77"/>
              </a:defRPr>
            </a:lvl4pPr>
            <a:lvl5pPr marL="2743146" indent="0">
              <a:buNone/>
              <a:defRPr sz="1800" b="0" i="0">
                <a:latin typeface="Graphik Light" panose="020B0403030202060203" pitchFamily="34" charset="77"/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A57E2E48-BE7B-3361-AD8D-80C78CBFBAE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685924" y="6743700"/>
            <a:ext cx="4258800" cy="428400"/>
          </a:xfrm>
        </p:spPr>
        <p:txBody>
          <a:bodyPr rIns="0" anchor="t">
            <a:noAutofit/>
          </a:bodyPr>
          <a:lstStyle>
            <a:lvl1pPr marL="0" indent="0" algn="ctr">
              <a:spcBef>
                <a:spcPts val="300"/>
              </a:spcBef>
              <a:buNone/>
              <a:defRPr sz="2400" b="1" i="0">
                <a:latin typeface="+mj-lt"/>
              </a:defRPr>
            </a:lvl1pPr>
          </a:lstStyle>
          <a:p>
            <a:pPr lvl="0"/>
            <a:r>
              <a:rPr lang="fr-FR"/>
              <a:t>Titre sur une ligne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BBD33E1A-E93A-79CC-FF6F-0472E88FDF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95477" y="1476374"/>
            <a:ext cx="8071485" cy="1289686"/>
          </a:xfrm>
        </p:spPr>
        <p:txBody>
          <a:bodyPr anchor="t"/>
          <a:lstStyle/>
          <a:p>
            <a:r>
              <a:rPr lang="fr-FR"/>
              <a:t>Titre de la slide sur une à deux lignes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3DA6CA8-DCC3-6F02-DB8D-CEE8F62376D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518557C-7C33-A449-BE2B-DD9B58F4A5B0}" type="slidenum">
              <a:rPr lang="fr-FR" smtClean="0"/>
              <a:pPr/>
              <a:t>‹N°›</a:t>
            </a:fld>
            <a:endParaRPr lang="fr-FR"/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45829CCA-4441-58CF-146C-47421CF48A69}"/>
              </a:ext>
            </a:extLst>
          </p:cNvPr>
          <p:cNvCxnSpPr>
            <a:cxnSpLocks/>
          </p:cNvCxnSpPr>
          <p:nvPr userDrawn="1"/>
        </p:nvCxnSpPr>
        <p:spPr>
          <a:xfrm flipH="1">
            <a:off x="17906400" y="5715000"/>
            <a:ext cx="3816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D48F99FB-0350-EB80-6590-98D2F75AB8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895477" y="1133479"/>
            <a:ext cx="2638425" cy="219075"/>
          </a:xfrm>
        </p:spPr>
        <p:txBody>
          <a:bodyPr anchor="ctr">
            <a:noAutofit/>
          </a:bodyPr>
          <a:lstStyle>
            <a:lvl1pPr marL="0" indent="0">
              <a:buNone/>
              <a:defRPr sz="16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fr-FR"/>
              <a:t>1. CHAPITRE</a:t>
            </a:r>
          </a:p>
        </p:txBody>
      </p:sp>
      <p:sp>
        <p:nvSpPr>
          <p:cNvPr id="16" name="Espace réservé du texte 12">
            <a:extLst>
              <a:ext uri="{FF2B5EF4-FFF2-40B4-BE49-F238E27FC236}">
                <a16:creationId xmlns:a16="http://schemas.microsoft.com/office/drawing/2014/main" id="{19047936-88F6-7F13-718B-6C81871EF17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953252" y="7318416"/>
            <a:ext cx="4257675" cy="1289686"/>
          </a:xfrm>
        </p:spPr>
        <p:txBody>
          <a:bodyPr rIns="0">
            <a:noAutofit/>
          </a:bodyPr>
          <a:lstStyle>
            <a:lvl1pPr marL="0" indent="0" algn="ctr">
              <a:lnSpc>
                <a:spcPts val="2550"/>
              </a:lnSpc>
              <a:spcBef>
                <a:spcPts val="0"/>
              </a:spcBef>
              <a:buNone/>
              <a:defRPr sz="2200" b="0" i="0">
                <a:latin typeface="+mn-lt"/>
              </a:defRPr>
            </a:lvl1pPr>
            <a:lvl2pPr marL="685787" indent="0">
              <a:buNone/>
              <a:defRPr sz="1800" b="0" i="0">
                <a:latin typeface="Graphik Light" panose="020B0403030202060203" pitchFamily="34" charset="77"/>
              </a:defRPr>
            </a:lvl2pPr>
            <a:lvl3pPr marL="1371573" indent="0">
              <a:buNone/>
              <a:defRPr sz="1800" b="0" i="0">
                <a:latin typeface="Graphik Light" panose="020B0403030202060203" pitchFamily="34" charset="77"/>
              </a:defRPr>
            </a:lvl3pPr>
            <a:lvl4pPr marL="2057359" indent="0">
              <a:buNone/>
              <a:defRPr sz="1800" b="0" i="0">
                <a:latin typeface="Graphik Light" panose="020B0403030202060203" pitchFamily="34" charset="77"/>
              </a:defRPr>
            </a:lvl4pPr>
            <a:lvl5pPr marL="2743146" indent="0">
              <a:buNone/>
              <a:defRPr sz="1800" b="0" i="0">
                <a:latin typeface="Graphik Light" panose="020B0403030202060203" pitchFamily="34" charset="77"/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7" name="Espace réservé du texte 5">
            <a:extLst>
              <a:ext uri="{FF2B5EF4-FFF2-40B4-BE49-F238E27FC236}">
                <a16:creationId xmlns:a16="http://schemas.microsoft.com/office/drawing/2014/main" id="{3B561486-1CEF-C439-AE5E-41803DC82BF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53249" y="6743700"/>
            <a:ext cx="4258800" cy="428400"/>
          </a:xfrm>
        </p:spPr>
        <p:txBody>
          <a:bodyPr rIns="0" anchor="t">
            <a:noAutofit/>
          </a:bodyPr>
          <a:lstStyle>
            <a:lvl1pPr marL="0" indent="0" algn="ctr">
              <a:spcBef>
                <a:spcPts val="300"/>
              </a:spcBef>
              <a:buNone/>
              <a:defRPr sz="2400" b="1" i="0">
                <a:latin typeface="+mj-lt"/>
              </a:defRPr>
            </a:lvl1pPr>
          </a:lstStyle>
          <a:p>
            <a:pPr lvl="0"/>
            <a:r>
              <a:rPr lang="fr-FR"/>
              <a:t>Titre sur une ligne</a:t>
            </a:r>
          </a:p>
        </p:txBody>
      </p:sp>
      <p:sp>
        <p:nvSpPr>
          <p:cNvPr id="20" name="Espace réservé du texte 8">
            <a:extLst>
              <a:ext uri="{FF2B5EF4-FFF2-40B4-BE49-F238E27FC236}">
                <a16:creationId xmlns:a16="http://schemas.microsoft.com/office/drawing/2014/main" id="{D6EFC6BE-51A2-DD12-8582-D8C37F1DD32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953252" y="6428529"/>
            <a:ext cx="4257675" cy="210399"/>
          </a:xfrm>
        </p:spPr>
        <p:txBody>
          <a:bodyPr rIns="0" anchor="ctr">
            <a:noAutofit/>
          </a:bodyPr>
          <a:lstStyle>
            <a:lvl1pPr marL="0" indent="0" algn="ctr">
              <a:buNone/>
              <a:defRPr sz="165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fr-FR"/>
              <a:t>SUBTITLE</a:t>
            </a:r>
          </a:p>
        </p:txBody>
      </p:sp>
      <p:sp>
        <p:nvSpPr>
          <p:cNvPr id="23" name="Espace réservé pour une image  22">
            <a:extLst>
              <a:ext uri="{FF2B5EF4-FFF2-40B4-BE49-F238E27FC236}">
                <a16:creationId xmlns:a16="http://schemas.microsoft.com/office/drawing/2014/main" id="{F57FEE3B-855A-0F33-6ED6-FBA88DDE47A9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2983837" y="4409503"/>
            <a:ext cx="1661850" cy="1661851"/>
          </a:xfrm>
        </p:spPr>
        <p:txBody>
          <a:bodyPr rIns="0" anchor="ctr">
            <a:normAutofit/>
          </a:bodyPr>
          <a:lstStyle>
            <a:lvl1pPr marL="0" indent="0" algn="ctr">
              <a:buNone/>
              <a:defRPr sz="3200"/>
            </a:lvl1pPr>
          </a:lstStyle>
          <a:p>
            <a:r>
              <a:rPr lang="fr-FR"/>
              <a:t>Insérer </a:t>
            </a:r>
            <a:r>
              <a:rPr lang="fr-FR" err="1"/>
              <a:t>picto</a:t>
            </a:r>
            <a:endParaRPr lang="fr-FR"/>
          </a:p>
        </p:txBody>
      </p:sp>
      <p:sp>
        <p:nvSpPr>
          <p:cNvPr id="24" name="Espace réservé pour une image  22">
            <a:extLst>
              <a:ext uri="{FF2B5EF4-FFF2-40B4-BE49-F238E27FC236}">
                <a16:creationId xmlns:a16="http://schemas.microsoft.com/office/drawing/2014/main" id="{02E150FB-6DDD-53B9-44AC-FA00D7C202AD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8251162" y="4409503"/>
            <a:ext cx="1661850" cy="1661851"/>
          </a:xfrm>
        </p:spPr>
        <p:txBody>
          <a:bodyPr rIns="0" anchor="ctr">
            <a:normAutofit/>
          </a:bodyPr>
          <a:lstStyle>
            <a:lvl1pPr marL="0" indent="0" algn="ctr">
              <a:buNone/>
              <a:defRPr sz="3200"/>
            </a:lvl1pPr>
          </a:lstStyle>
          <a:p>
            <a:r>
              <a:rPr lang="fr-FR"/>
              <a:t>Insérer </a:t>
            </a:r>
            <a:r>
              <a:rPr lang="fr-FR" err="1"/>
              <a:t>picto</a:t>
            </a:r>
            <a:endParaRPr lang="fr-FR"/>
          </a:p>
        </p:txBody>
      </p:sp>
      <p:sp>
        <p:nvSpPr>
          <p:cNvPr id="25" name="Espace réservé du texte 12">
            <a:extLst>
              <a:ext uri="{FF2B5EF4-FFF2-40B4-BE49-F238E27FC236}">
                <a16:creationId xmlns:a16="http://schemas.microsoft.com/office/drawing/2014/main" id="{20461DAE-8459-60B8-31C9-FAB2B5F5A84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220575" y="7314751"/>
            <a:ext cx="4257675" cy="1289686"/>
          </a:xfrm>
        </p:spPr>
        <p:txBody>
          <a:bodyPr rIns="0">
            <a:noAutofit/>
          </a:bodyPr>
          <a:lstStyle>
            <a:lvl1pPr marL="0" indent="0" algn="ctr">
              <a:lnSpc>
                <a:spcPts val="2550"/>
              </a:lnSpc>
              <a:spcBef>
                <a:spcPts val="0"/>
              </a:spcBef>
              <a:buNone/>
              <a:defRPr sz="2200" b="0" i="0">
                <a:latin typeface="+mn-lt"/>
              </a:defRPr>
            </a:lvl1pPr>
            <a:lvl2pPr marL="685787" indent="0">
              <a:buNone/>
              <a:defRPr sz="1800" b="0" i="0">
                <a:latin typeface="Graphik Light" panose="020B0403030202060203" pitchFamily="34" charset="77"/>
              </a:defRPr>
            </a:lvl2pPr>
            <a:lvl3pPr marL="1371573" indent="0">
              <a:buNone/>
              <a:defRPr sz="1800" b="0" i="0">
                <a:latin typeface="Graphik Light" panose="020B0403030202060203" pitchFamily="34" charset="77"/>
              </a:defRPr>
            </a:lvl3pPr>
            <a:lvl4pPr marL="2057359" indent="0">
              <a:buNone/>
              <a:defRPr sz="1800" b="0" i="0">
                <a:latin typeface="Graphik Light" panose="020B0403030202060203" pitchFamily="34" charset="77"/>
              </a:defRPr>
            </a:lvl4pPr>
            <a:lvl5pPr marL="2743146" indent="0">
              <a:buNone/>
              <a:defRPr sz="1800" b="0" i="0">
                <a:latin typeface="Graphik Light" panose="020B0403030202060203" pitchFamily="34" charset="77"/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6" name="Espace réservé du texte 5">
            <a:extLst>
              <a:ext uri="{FF2B5EF4-FFF2-40B4-BE49-F238E27FC236}">
                <a16:creationId xmlns:a16="http://schemas.microsoft.com/office/drawing/2014/main" id="{79E89C36-94C0-602A-C84E-72EBD3ACE67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2220574" y="6743700"/>
            <a:ext cx="4258800" cy="428400"/>
          </a:xfrm>
        </p:spPr>
        <p:txBody>
          <a:bodyPr rIns="0" anchor="t">
            <a:noAutofit/>
          </a:bodyPr>
          <a:lstStyle>
            <a:lvl1pPr marL="0" indent="0" algn="ctr">
              <a:spcBef>
                <a:spcPts val="300"/>
              </a:spcBef>
              <a:buNone/>
              <a:defRPr sz="2400" b="1" i="0">
                <a:latin typeface="+mj-lt"/>
              </a:defRPr>
            </a:lvl1pPr>
          </a:lstStyle>
          <a:p>
            <a:pPr lvl="0"/>
            <a:r>
              <a:rPr lang="fr-FR"/>
              <a:t>Titre sur une ligne</a:t>
            </a:r>
          </a:p>
        </p:txBody>
      </p:sp>
      <p:sp>
        <p:nvSpPr>
          <p:cNvPr id="27" name="Espace réservé du texte 8">
            <a:extLst>
              <a:ext uri="{FF2B5EF4-FFF2-40B4-BE49-F238E27FC236}">
                <a16:creationId xmlns:a16="http://schemas.microsoft.com/office/drawing/2014/main" id="{8721E398-F055-AD86-0412-9504FB6C39E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2220575" y="6428529"/>
            <a:ext cx="4257675" cy="210399"/>
          </a:xfrm>
        </p:spPr>
        <p:txBody>
          <a:bodyPr rIns="0" anchor="ctr">
            <a:noAutofit/>
          </a:bodyPr>
          <a:lstStyle>
            <a:lvl1pPr marL="0" indent="0" algn="ctr">
              <a:buNone/>
              <a:defRPr sz="165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fr-FR"/>
              <a:t>SUBTITLE</a:t>
            </a:r>
          </a:p>
        </p:txBody>
      </p:sp>
      <p:sp>
        <p:nvSpPr>
          <p:cNvPr id="28" name="Espace réservé pour une image  22">
            <a:extLst>
              <a:ext uri="{FF2B5EF4-FFF2-40B4-BE49-F238E27FC236}">
                <a16:creationId xmlns:a16="http://schemas.microsoft.com/office/drawing/2014/main" id="{57B34578-0477-171C-6C17-760F4FBE24A1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13518487" y="4413186"/>
            <a:ext cx="1661850" cy="1661851"/>
          </a:xfrm>
        </p:spPr>
        <p:txBody>
          <a:bodyPr rIns="0" anchor="ctr">
            <a:normAutofit/>
          </a:bodyPr>
          <a:lstStyle>
            <a:lvl1pPr marL="0" indent="0" algn="ctr">
              <a:buNone/>
              <a:defRPr sz="3200"/>
            </a:lvl1pPr>
          </a:lstStyle>
          <a:p>
            <a:r>
              <a:rPr lang="fr-FR"/>
              <a:t>Insérer </a:t>
            </a:r>
            <a:r>
              <a:rPr lang="fr-FR" err="1"/>
              <a:t>picto</a:t>
            </a:r>
            <a:endParaRPr lang="fr-FR"/>
          </a:p>
        </p:txBody>
      </p:sp>
      <p:grpSp>
        <p:nvGrpSpPr>
          <p:cNvPr id="5" name="Image 5" descr="preencoded.png">
            <a:extLst>
              <a:ext uri="{FF2B5EF4-FFF2-40B4-BE49-F238E27FC236}">
                <a16:creationId xmlns:a16="http://schemas.microsoft.com/office/drawing/2014/main" id="{BCBF80F1-94E4-6092-3036-16FC4A74C06E}"/>
              </a:ext>
            </a:extLst>
          </p:cNvPr>
          <p:cNvGrpSpPr/>
          <p:nvPr userDrawn="1"/>
        </p:nvGrpSpPr>
        <p:grpSpPr>
          <a:xfrm rot="16200000">
            <a:off x="38135" y="800153"/>
            <a:ext cx="863983" cy="238609"/>
            <a:chOff x="38133" y="800149"/>
            <a:chExt cx="863983" cy="238609"/>
          </a:xfrm>
          <a:solidFill>
            <a:srgbClr val="051B31"/>
          </a:solidFill>
        </p:grpSpPr>
        <p:sp>
          <p:nvSpPr>
            <p:cNvPr id="8" name="Forme libre 7">
              <a:extLst>
                <a:ext uri="{FF2B5EF4-FFF2-40B4-BE49-F238E27FC236}">
                  <a16:creationId xmlns:a16="http://schemas.microsoft.com/office/drawing/2014/main" id="{D8A21EDF-9D2F-DCF5-10EB-59CA7D1E9731}"/>
                </a:ext>
              </a:extLst>
            </p:cNvPr>
            <p:cNvSpPr/>
            <p:nvPr/>
          </p:nvSpPr>
          <p:spPr>
            <a:xfrm>
              <a:off x="38133" y="871003"/>
              <a:ext cx="173154" cy="167697"/>
            </a:xfrm>
            <a:custGeom>
              <a:avLst/>
              <a:gdLst>
                <a:gd name="connsiteX0" fmla="*/ 0 w 173154"/>
                <a:gd name="connsiteY0" fmla="*/ 86115 h 167697"/>
                <a:gd name="connsiteX1" fmla="*/ 0 w 173154"/>
                <a:gd name="connsiteY1" fmla="*/ 83679 h 167697"/>
                <a:gd name="connsiteX2" fmla="*/ 88756 w 173154"/>
                <a:gd name="connsiteY2" fmla="*/ 0 h 167697"/>
                <a:gd name="connsiteX3" fmla="*/ 173155 w 173154"/>
                <a:gd name="connsiteY3" fmla="*/ 82784 h 167697"/>
                <a:gd name="connsiteX4" fmla="*/ 173155 w 173154"/>
                <a:gd name="connsiteY4" fmla="*/ 97391 h 167697"/>
                <a:gd name="connsiteX5" fmla="*/ 60904 w 173154"/>
                <a:gd name="connsiteY5" fmla="*/ 97391 h 167697"/>
                <a:gd name="connsiteX6" fmla="*/ 90897 w 173154"/>
                <a:gd name="connsiteY6" fmla="*/ 126918 h 167697"/>
                <a:gd name="connsiteX7" fmla="*/ 116000 w 173154"/>
                <a:gd name="connsiteY7" fmla="*/ 109876 h 167697"/>
                <a:gd name="connsiteX8" fmla="*/ 172314 w 173154"/>
                <a:gd name="connsiteY8" fmla="*/ 109876 h 167697"/>
                <a:gd name="connsiteX9" fmla="*/ 88756 w 173154"/>
                <a:gd name="connsiteY9" fmla="*/ 167698 h 167697"/>
                <a:gd name="connsiteX10" fmla="*/ 0 w 173154"/>
                <a:gd name="connsiteY10" fmla="*/ 86115 h 167697"/>
                <a:gd name="connsiteX11" fmla="*/ 113851 w 173154"/>
                <a:gd name="connsiteY11" fmla="*/ 66032 h 167697"/>
                <a:gd name="connsiteX12" fmla="*/ 88756 w 173154"/>
                <a:gd name="connsiteY12" fmla="*/ 38633 h 167697"/>
                <a:gd name="connsiteX13" fmla="*/ 61212 w 173154"/>
                <a:gd name="connsiteY13" fmla="*/ 66032 h 167697"/>
                <a:gd name="connsiteX14" fmla="*/ 113851 w 173154"/>
                <a:gd name="connsiteY14" fmla="*/ 66032 h 167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73154" h="167697">
                  <a:moveTo>
                    <a:pt x="0" y="86115"/>
                  </a:moveTo>
                  <a:lnTo>
                    <a:pt x="0" y="83679"/>
                  </a:lnTo>
                  <a:cubicBezTo>
                    <a:pt x="0" y="31939"/>
                    <a:pt x="39783" y="0"/>
                    <a:pt x="88756" y="0"/>
                  </a:cubicBezTo>
                  <a:cubicBezTo>
                    <a:pt x="133747" y="0"/>
                    <a:pt x="172005" y="25567"/>
                    <a:pt x="173155" y="82784"/>
                  </a:cubicBezTo>
                  <a:lnTo>
                    <a:pt x="173155" y="97391"/>
                  </a:lnTo>
                  <a:lnTo>
                    <a:pt x="60904" y="97391"/>
                  </a:lnTo>
                  <a:cubicBezTo>
                    <a:pt x="62437" y="116570"/>
                    <a:pt x="73759" y="126918"/>
                    <a:pt x="90897" y="126918"/>
                  </a:cubicBezTo>
                  <a:cubicBezTo>
                    <a:pt x="107727" y="126918"/>
                    <a:pt x="114159" y="118998"/>
                    <a:pt x="116000" y="109876"/>
                  </a:cubicBezTo>
                  <a:lnTo>
                    <a:pt x="172314" y="109876"/>
                  </a:lnTo>
                  <a:cubicBezTo>
                    <a:pt x="167415" y="146389"/>
                    <a:pt x="139562" y="167698"/>
                    <a:pt x="88756" y="167698"/>
                  </a:cubicBezTo>
                  <a:cubicBezTo>
                    <a:pt x="37642" y="167681"/>
                    <a:pt x="0" y="138758"/>
                    <a:pt x="0" y="86115"/>
                  </a:cubicBezTo>
                  <a:close/>
                  <a:moveTo>
                    <a:pt x="113851" y="66032"/>
                  </a:moveTo>
                  <a:cubicBezTo>
                    <a:pt x="113243" y="48981"/>
                    <a:pt x="104978" y="38633"/>
                    <a:pt x="88756" y="38633"/>
                  </a:cubicBezTo>
                  <a:cubicBezTo>
                    <a:pt x="74068" y="38633"/>
                    <a:pt x="63662" y="48070"/>
                    <a:pt x="61212" y="66032"/>
                  </a:cubicBezTo>
                  <a:lnTo>
                    <a:pt x="113851" y="66032"/>
                  </a:lnTo>
                  <a:close/>
                </a:path>
              </a:pathLst>
            </a:custGeom>
            <a:solidFill>
              <a:srgbClr val="051B31"/>
            </a:solidFill>
            <a:ln w="31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800"/>
            </a:p>
          </p:txBody>
        </p:sp>
        <p:sp>
          <p:nvSpPr>
            <p:cNvPr id="10" name="Forme libre 9">
              <a:extLst>
                <a:ext uri="{FF2B5EF4-FFF2-40B4-BE49-F238E27FC236}">
                  <a16:creationId xmlns:a16="http://schemas.microsoft.com/office/drawing/2014/main" id="{FC103515-7C97-03E0-81CE-0BF63C64AFCA}"/>
                </a:ext>
              </a:extLst>
            </p:cNvPr>
            <p:cNvSpPr/>
            <p:nvPr/>
          </p:nvSpPr>
          <p:spPr>
            <a:xfrm>
              <a:off x="223252" y="806487"/>
              <a:ext cx="164965" cy="228269"/>
            </a:xfrm>
            <a:custGeom>
              <a:avLst/>
              <a:gdLst>
                <a:gd name="connsiteX0" fmla="*/ 0 w 164965"/>
                <a:gd name="connsiteY0" fmla="*/ 0 h 228269"/>
                <a:gd name="connsiteX1" fmla="*/ 60296 w 164965"/>
                <a:gd name="connsiteY1" fmla="*/ 0 h 228269"/>
                <a:gd name="connsiteX2" fmla="*/ 60296 w 164965"/>
                <a:gd name="connsiteY2" fmla="*/ 129354 h 228269"/>
                <a:gd name="connsiteX3" fmla="*/ 99162 w 164965"/>
                <a:gd name="connsiteY3" fmla="*/ 69056 h 228269"/>
                <a:gd name="connsiteX4" fmla="*/ 160990 w 164965"/>
                <a:gd name="connsiteY4" fmla="*/ 69056 h 228269"/>
                <a:gd name="connsiteX5" fmla="*/ 111718 w 164965"/>
                <a:gd name="connsiteY5" fmla="*/ 140307 h 228269"/>
                <a:gd name="connsiteX6" fmla="*/ 164965 w 164965"/>
                <a:gd name="connsiteY6" fmla="*/ 228270 h 228269"/>
                <a:gd name="connsiteX7" fmla="*/ 98246 w 164965"/>
                <a:gd name="connsiteY7" fmla="*/ 228270 h 228269"/>
                <a:gd name="connsiteX8" fmla="*/ 60296 w 164965"/>
                <a:gd name="connsiteY8" fmla="*/ 161923 h 228269"/>
                <a:gd name="connsiteX9" fmla="*/ 60296 w 164965"/>
                <a:gd name="connsiteY9" fmla="*/ 228270 h 228269"/>
                <a:gd name="connsiteX10" fmla="*/ 0 w 164965"/>
                <a:gd name="connsiteY10" fmla="*/ 228270 h 228269"/>
                <a:gd name="connsiteX11" fmla="*/ 0 w 164965"/>
                <a:gd name="connsiteY11" fmla="*/ 0 h 228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4965" h="228269">
                  <a:moveTo>
                    <a:pt x="0" y="0"/>
                  </a:moveTo>
                  <a:lnTo>
                    <a:pt x="60296" y="0"/>
                  </a:lnTo>
                  <a:lnTo>
                    <a:pt x="60296" y="129354"/>
                  </a:lnTo>
                  <a:lnTo>
                    <a:pt x="99162" y="69056"/>
                  </a:lnTo>
                  <a:lnTo>
                    <a:pt x="160990" y="69056"/>
                  </a:lnTo>
                  <a:lnTo>
                    <a:pt x="111718" y="140307"/>
                  </a:lnTo>
                  <a:lnTo>
                    <a:pt x="164965" y="228270"/>
                  </a:lnTo>
                  <a:lnTo>
                    <a:pt x="98246" y="228270"/>
                  </a:lnTo>
                  <a:lnTo>
                    <a:pt x="60296" y="161923"/>
                  </a:lnTo>
                  <a:lnTo>
                    <a:pt x="60296" y="228270"/>
                  </a:lnTo>
                  <a:lnTo>
                    <a:pt x="0" y="2282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51B31"/>
            </a:solidFill>
            <a:ln w="31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800"/>
            </a:p>
          </p:txBody>
        </p:sp>
        <p:sp>
          <p:nvSpPr>
            <p:cNvPr id="14" name="Forme libre 13">
              <a:extLst>
                <a:ext uri="{FF2B5EF4-FFF2-40B4-BE49-F238E27FC236}">
                  <a16:creationId xmlns:a16="http://schemas.microsoft.com/office/drawing/2014/main" id="{ADF26E37-6355-42CF-978B-C9AB5C3DFF25}"/>
                </a:ext>
              </a:extLst>
            </p:cNvPr>
            <p:cNvSpPr/>
            <p:nvPr/>
          </p:nvSpPr>
          <p:spPr>
            <a:xfrm>
              <a:off x="395558" y="875543"/>
              <a:ext cx="59986" cy="159213"/>
            </a:xfrm>
            <a:custGeom>
              <a:avLst/>
              <a:gdLst>
                <a:gd name="connsiteX0" fmla="*/ 0 w 59986"/>
                <a:gd name="connsiteY0" fmla="*/ 0 h 159213"/>
                <a:gd name="connsiteX1" fmla="*/ 59987 w 59986"/>
                <a:gd name="connsiteY1" fmla="*/ 0 h 159213"/>
                <a:gd name="connsiteX2" fmla="*/ 59987 w 59986"/>
                <a:gd name="connsiteY2" fmla="*/ 159214 h 159213"/>
                <a:gd name="connsiteX3" fmla="*/ 0 w 59986"/>
                <a:gd name="connsiteY3" fmla="*/ 159214 h 159213"/>
                <a:gd name="connsiteX4" fmla="*/ 0 w 59986"/>
                <a:gd name="connsiteY4" fmla="*/ 0 h 159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986" h="159213">
                  <a:moveTo>
                    <a:pt x="0" y="0"/>
                  </a:moveTo>
                  <a:lnTo>
                    <a:pt x="59987" y="0"/>
                  </a:lnTo>
                  <a:lnTo>
                    <a:pt x="59987" y="159214"/>
                  </a:lnTo>
                  <a:lnTo>
                    <a:pt x="0" y="1592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51B31"/>
            </a:solidFill>
            <a:ln w="31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800"/>
            </a:p>
          </p:txBody>
        </p:sp>
        <p:sp>
          <p:nvSpPr>
            <p:cNvPr id="15" name="Forme libre 14">
              <a:extLst>
                <a:ext uri="{FF2B5EF4-FFF2-40B4-BE49-F238E27FC236}">
                  <a16:creationId xmlns:a16="http://schemas.microsoft.com/office/drawing/2014/main" id="{F12D3967-24B0-68D1-6A99-04942CF8D4C1}"/>
                </a:ext>
              </a:extLst>
            </p:cNvPr>
            <p:cNvSpPr/>
            <p:nvPr/>
          </p:nvSpPr>
          <p:spPr>
            <a:xfrm>
              <a:off x="479498" y="871318"/>
              <a:ext cx="164662" cy="163439"/>
            </a:xfrm>
            <a:custGeom>
              <a:avLst/>
              <a:gdLst>
                <a:gd name="connsiteX0" fmla="*/ 0 w 164662"/>
                <a:gd name="connsiteY0" fmla="*/ 4226 h 163439"/>
                <a:gd name="connsiteX1" fmla="*/ 60303 w 164662"/>
                <a:gd name="connsiteY1" fmla="*/ 4226 h 163439"/>
                <a:gd name="connsiteX2" fmla="*/ 60303 w 164662"/>
                <a:gd name="connsiteY2" fmla="*/ 29826 h 163439"/>
                <a:gd name="connsiteX3" fmla="*/ 113252 w 164662"/>
                <a:gd name="connsiteY3" fmla="*/ 0 h 163439"/>
                <a:gd name="connsiteX4" fmla="*/ 164663 w 164662"/>
                <a:gd name="connsiteY4" fmla="*/ 58741 h 163439"/>
                <a:gd name="connsiteX5" fmla="*/ 164663 w 164662"/>
                <a:gd name="connsiteY5" fmla="*/ 163439 h 163439"/>
                <a:gd name="connsiteX6" fmla="*/ 104351 w 164662"/>
                <a:gd name="connsiteY6" fmla="*/ 163439 h 163439"/>
                <a:gd name="connsiteX7" fmla="*/ 104351 w 164662"/>
                <a:gd name="connsiteY7" fmla="*/ 72163 h 163439"/>
                <a:gd name="connsiteX8" fmla="*/ 84156 w 164662"/>
                <a:gd name="connsiteY8" fmla="*/ 47813 h 163439"/>
                <a:gd name="connsiteX9" fmla="*/ 60287 w 164662"/>
                <a:gd name="connsiteY9" fmla="*/ 75510 h 163439"/>
                <a:gd name="connsiteX10" fmla="*/ 60287 w 164662"/>
                <a:gd name="connsiteY10" fmla="*/ 163439 h 163439"/>
                <a:gd name="connsiteX11" fmla="*/ 0 w 164662"/>
                <a:gd name="connsiteY11" fmla="*/ 163439 h 163439"/>
                <a:gd name="connsiteX12" fmla="*/ 0 w 164662"/>
                <a:gd name="connsiteY12" fmla="*/ 4226 h 163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4662" h="163439">
                  <a:moveTo>
                    <a:pt x="0" y="4226"/>
                  </a:moveTo>
                  <a:lnTo>
                    <a:pt x="60303" y="4226"/>
                  </a:lnTo>
                  <a:lnTo>
                    <a:pt x="60303" y="29826"/>
                  </a:lnTo>
                  <a:cubicBezTo>
                    <a:pt x="69175" y="13090"/>
                    <a:pt x="86313" y="0"/>
                    <a:pt x="113252" y="0"/>
                  </a:cubicBezTo>
                  <a:cubicBezTo>
                    <a:pt x="143543" y="0"/>
                    <a:pt x="164663" y="19172"/>
                    <a:pt x="164663" y="58741"/>
                  </a:cubicBezTo>
                  <a:lnTo>
                    <a:pt x="164663" y="163439"/>
                  </a:lnTo>
                  <a:lnTo>
                    <a:pt x="104351" y="163439"/>
                  </a:lnTo>
                  <a:lnTo>
                    <a:pt x="104351" y="72163"/>
                  </a:lnTo>
                  <a:cubicBezTo>
                    <a:pt x="104351" y="56032"/>
                    <a:pt x="98519" y="47813"/>
                    <a:pt x="84156" y="47813"/>
                  </a:cubicBezTo>
                  <a:cubicBezTo>
                    <a:pt x="69159" y="47813"/>
                    <a:pt x="60287" y="56645"/>
                    <a:pt x="60287" y="75510"/>
                  </a:cubicBezTo>
                  <a:lnTo>
                    <a:pt x="60287" y="163439"/>
                  </a:lnTo>
                  <a:lnTo>
                    <a:pt x="0" y="163439"/>
                  </a:lnTo>
                  <a:lnTo>
                    <a:pt x="0" y="4226"/>
                  </a:lnTo>
                  <a:close/>
                </a:path>
              </a:pathLst>
            </a:custGeom>
            <a:solidFill>
              <a:srgbClr val="051B31"/>
            </a:solidFill>
            <a:ln w="31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800"/>
            </a:p>
          </p:txBody>
        </p:sp>
        <p:sp>
          <p:nvSpPr>
            <p:cNvPr id="18" name="Forme libre 17">
              <a:extLst>
                <a:ext uri="{FF2B5EF4-FFF2-40B4-BE49-F238E27FC236}">
                  <a16:creationId xmlns:a16="http://schemas.microsoft.com/office/drawing/2014/main" id="{D2526287-5F4A-AC0E-5B2A-3C5B9B79D9B8}"/>
                </a:ext>
              </a:extLst>
            </p:cNvPr>
            <p:cNvSpPr/>
            <p:nvPr/>
          </p:nvSpPr>
          <p:spPr>
            <a:xfrm>
              <a:off x="656128" y="871318"/>
              <a:ext cx="178119" cy="167399"/>
            </a:xfrm>
            <a:custGeom>
              <a:avLst/>
              <a:gdLst>
                <a:gd name="connsiteX0" fmla="*/ 0 w 178119"/>
                <a:gd name="connsiteY0" fmla="*/ 85825 h 167399"/>
                <a:gd name="connsiteX1" fmla="*/ 0 w 178119"/>
                <a:gd name="connsiteY1" fmla="*/ 83397 h 167399"/>
                <a:gd name="connsiteX2" fmla="*/ 89353 w 178119"/>
                <a:gd name="connsiteY2" fmla="*/ 0 h 167399"/>
                <a:gd name="connsiteX3" fmla="*/ 178119 w 178119"/>
                <a:gd name="connsiteY3" fmla="*/ 81873 h 167399"/>
                <a:gd name="connsiteX4" fmla="*/ 178119 w 178119"/>
                <a:gd name="connsiteY4" fmla="*/ 84309 h 167399"/>
                <a:gd name="connsiteX5" fmla="*/ 89053 w 178119"/>
                <a:gd name="connsiteY5" fmla="*/ 167400 h 167399"/>
                <a:gd name="connsiteX6" fmla="*/ 0 w 178119"/>
                <a:gd name="connsiteY6" fmla="*/ 85825 h 167399"/>
                <a:gd name="connsiteX7" fmla="*/ 116924 w 178119"/>
                <a:gd name="connsiteY7" fmla="*/ 84590 h 167399"/>
                <a:gd name="connsiteX8" fmla="*/ 116924 w 178119"/>
                <a:gd name="connsiteY8" fmla="*/ 82453 h 167399"/>
                <a:gd name="connsiteX9" fmla="*/ 89372 w 178119"/>
                <a:gd name="connsiteY9" fmla="*/ 44101 h 167399"/>
                <a:gd name="connsiteX10" fmla="*/ 60912 w 178119"/>
                <a:gd name="connsiteY10" fmla="*/ 81542 h 167399"/>
                <a:gd name="connsiteX11" fmla="*/ 60912 w 178119"/>
                <a:gd name="connsiteY11" fmla="*/ 83977 h 167399"/>
                <a:gd name="connsiteX12" fmla="*/ 89372 w 178119"/>
                <a:gd name="connsiteY12" fmla="*/ 123240 h 167399"/>
                <a:gd name="connsiteX13" fmla="*/ 116924 w 178119"/>
                <a:gd name="connsiteY13" fmla="*/ 84590 h 167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8119" h="167399">
                  <a:moveTo>
                    <a:pt x="0" y="85825"/>
                  </a:moveTo>
                  <a:lnTo>
                    <a:pt x="0" y="83397"/>
                  </a:lnTo>
                  <a:cubicBezTo>
                    <a:pt x="0" y="31649"/>
                    <a:pt x="38874" y="0"/>
                    <a:pt x="89353" y="0"/>
                  </a:cubicBezTo>
                  <a:cubicBezTo>
                    <a:pt x="139243" y="0"/>
                    <a:pt x="178119" y="30738"/>
                    <a:pt x="178119" y="81873"/>
                  </a:cubicBezTo>
                  <a:lnTo>
                    <a:pt x="178119" y="84309"/>
                  </a:lnTo>
                  <a:cubicBezTo>
                    <a:pt x="178119" y="136654"/>
                    <a:pt x="138962" y="167400"/>
                    <a:pt x="89053" y="167400"/>
                  </a:cubicBezTo>
                  <a:cubicBezTo>
                    <a:pt x="39148" y="167400"/>
                    <a:pt x="0" y="138178"/>
                    <a:pt x="0" y="85825"/>
                  </a:cubicBezTo>
                  <a:close/>
                  <a:moveTo>
                    <a:pt x="116924" y="84590"/>
                  </a:moveTo>
                  <a:lnTo>
                    <a:pt x="116924" y="82453"/>
                  </a:lnTo>
                  <a:cubicBezTo>
                    <a:pt x="116924" y="57498"/>
                    <a:pt x="108042" y="44101"/>
                    <a:pt x="89372" y="44101"/>
                  </a:cubicBezTo>
                  <a:cubicBezTo>
                    <a:pt x="71041" y="44101"/>
                    <a:pt x="60912" y="56587"/>
                    <a:pt x="60912" y="81542"/>
                  </a:cubicBezTo>
                  <a:lnTo>
                    <a:pt x="60912" y="83977"/>
                  </a:lnTo>
                  <a:cubicBezTo>
                    <a:pt x="60912" y="109843"/>
                    <a:pt x="70074" y="123240"/>
                    <a:pt x="89372" y="123240"/>
                  </a:cubicBezTo>
                  <a:cubicBezTo>
                    <a:pt x="107732" y="123265"/>
                    <a:pt x="116924" y="109868"/>
                    <a:pt x="116924" y="84590"/>
                  </a:cubicBezTo>
                  <a:close/>
                </a:path>
              </a:pathLst>
            </a:custGeom>
            <a:solidFill>
              <a:srgbClr val="051B31"/>
            </a:solidFill>
            <a:ln w="31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800"/>
            </a:p>
          </p:txBody>
        </p:sp>
        <p:sp>
          <p:nvSpPr>
            <p:cNvPr id="19" name="Forme libre 18">
              <a:extLst>
                <a:ext uri="{FF2B5EF4-FFF2-40B4-BE49-F238E27FC236}">
                  <a16:creationId xmlns:a16="http://schemas.microsoft.com/office/drawing/2014/main" id="{B467A7E2-F188-4C62-6262-BEBE81737058}"/>
                </a:ext>
              </a:extLst>
            </p:cNvPr>
            <p:cNvSpPr/>
            <p:nvPr/>
          </p:nvSpPr>
          <p:spPr>
            <a:xfrm>
              <a:off x="393624" y="800149"/>
              <a:ext cx="63919" cy="63562"/>
            </a:xfrm>
            <a:custGeom>
              <a:avLst/>
              <a:gdLst>
                <a:gd name="connsiteX0" fmla="*/ 63920 w 63919"/>
                <a:gd name="connsiteY0" fmla="*/ 31781 h 63562"/>
                <a:gd name="connsiteX1" fmla="*/ 58536 w 63919"/>
                <a:gd name="connsiteY1" fmla="*/ 14128 h 63562"/>
                <a:gd name="connsiteX2" fmla="*/ 44199 w 63919"/>
                <a:gd name="connsiteY2" fmla="*/ 2422 h 63562"/>
                <a:gd name="connsiteX3" fmla="*/ 25736 w 63919"/>
                <a:gd name="connsiteY3" fmla="*/ 608 h 63562"/>
                <a:gd name="connsiteX4" fmla="*/ 9372 w 63919"/>
                <a:gd name="connsiteY4" fmla="*/ 9297 h 63562"/>
                <a:gd name="connsiteX5" fmla="*/ 619 w 63919"/>
                <a:gd name="connsiteY5" fmla="*/ 25561 h 63562"/>
                <a:gd name="connsiteX6" fmla="*/ 2424 w 63919"/>
                <a:gd name="connsiteY6" fmla="*/ 43921 h 63562"/>
                <a:gd name="connsiteX7" fmla="*/ 14178 w 63919"/>
                <a:gd name="connsiteY7" fmla="*/ 58191 h 63562"/>
                <a:gd name="connsiteX8" fmla="*/ 31926 w 63919"/>
                <a:gd name="connsiteY8" fmla="*/ 63563 h 63562"/>
                <a:gd name="connsiteX9" fmla="*/ 44170 w 63919"/>
                <a:gd name="connsiteY9" fmla="*/ 61155 h 63562"/>
                <a:gd name="connsiteX10" fmla="*/ 54551 w 63919"/>
                <a:gd name="connsiteY10" fmla="*/ 54268 h 63562"/>
                <a:gd name="connsiteX11" fmla="*/ 61486 w 63919"/>
                <a:gd name="connsiteY11" fmla="*/ 43953 h 63562"/>
                <a:gd name="connsiteX12" fmla="*/ 63920 w 63919"/>
                <a:gd name="connsiteY12" fmla="*/ 31781 h 63562"/>
                <a:gd name="connsiteX13" fmla="*/ 63920 w 63919"/>
                <a:gd name="connsiteY13" fmla="*/ 31781 h 63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919" h="63562">
                  <a:moveTo>
                    <a:pt x="63920" y="31781"/>
                  </a:moveTo>
                  <a:cubicBezTo>
                    <a:pt x="63920" y="25497"/>
                    <a:pt x="62047" y="19354"/>
                    <a:pt x="58536" y="14128"/>
                  </a:cubicBezTo>
                  <a:cubicBezTo>
                    <a:pt x="55025" y="8902"/>
                    <a:pt x="50038" y="4829"/>
                    <a:pt x="44199" y="2422"/>
                  </a:cubicBezTo>
                  <a:cubicBezTo>
                    <a:pt x="38361" y="16"/>
                    <a:pt x="31936" y="-615"/>
                    <a:pt x="25736" y="608"/>
                  </a:cubicBezTo>
                  <a:cubicBezTo>
                    <a:pt x="19540" y="1832"/>
                    <a:pt x="13843" y="4855"/>
                    <a:pt x="9372" y="9297"/>
                  </a:cubicBezTo>
                  <a:cubicBezTo>
                    <a:pt x="4903" y="13738"/>
                    <a:pt x="1857" y="19398"/>
                    <a:pt x="619" y="25561"/>
                  </a:cubicBezTo>
                  <a:cubicBezTo>
                    <a:pt x="-619" y="31724"/>
                    <a:pt x="9" y="38113"/>
                    <a:pt x="2424" y="43921"/>
                  </a:cubicBezTo>
                  <a:cubicBezTo>
                    <a:pt x="4839" y="49729"/>
                    <a:pt x="8930" y="54695"/>
                    <a:pt x="14178" y="58191"/>
                  </a:cubicBezTo>
                  <a:cubicBezTo>
                    <a:pt x="19430" y="61687"/>
                    <a:pt x="25607" y="63556"/>
                    <a:pt x="31926" y="63563"/>
                  </a:cubicBezTo>
                  <a:cubicBezTo>
                    <a:pt x="36127" y="63568"/>
                    <a:pt x="40285" y="62750"/>
                    <a:pt x="44170" y="61155"/>
                  </a:cubicBezTo>
                  <a:cubicBezTo>
                    <a:pt x="48052" y="59560"/>
                    <a:pt x="51579" y="57220"/>
                    <a:pt x="54551" y="54268"/>
                  </a:cubicBezTo>
                  <a:cubicBezTo>
                    <a:pt x="57520" y="51317"/>
                    <a:pt x="59877" y="47811"/>
                    <a:pt x="61486" y="43953"/>
                  </a:cubicBezTo>
                  <a:cubicBezTo>
                    <a:pt x="63094" y="40094"/>
                    <a:pt x="63920" y="35958"/>
                    <a:pt x="63920" y="31781"/>
                  </a:cubicBezTo>
                  <a:lnTo>
                    <a:pt x="63920" y="31781"/>
                  </a:lnTo>
                  <a:close/>
                </a:path>
              </a:pathLst>
            </a:custGeom>
            <a:solidFill>
              <a:srgbClr val="051B31"/>
            </a:solidFill>
            <a:ln w="31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800"/>
            </a:p>
          </p:txBody>
        </p:sp>
        <p:sp>
          <p:nvSpPr>
            <p:cNvPr id="21" name="Forme libre 20">
              <a:extLst>
                <a:ext uri="{FF2B5EF4-FFF2-40B4-BE49-F238E27FC236}">
                  <a16:creationId xmlns:a16="http://schemas.microsoft.com/office/drawing/2014/main" id="{D6BD1B0D-00C4-6DB0-FB92-0E6CC2166520}"/>
                </a:ext>
              </a:extLst>
            </p:cNvPr>
            <p:cNvSpPr/>
            <p:nvPr/>
          </p:nvSpPr>
          <p:spPr>
            <a:xfrm>
              <a:off x="838197" y="975196"/>
              <a:ext cx="63919" cy="63562"/>
            </a:xfrm>
            <a:custGeom>
              <a:avLst/>
              <a:gdLst>
                <a:gd name="connsiteX0" fmla="*/ 63920 w 63919"/>
                <a:gd name="connsiteY0" fmla="*/ 31732 h 63562"/>
                <a:gd name="connsiteX1" fmla="*/ 58507 w 63919"/>
                <a:gd name="connsiteY1" fmla="*/ 14087 h 63562"/>
                <a:gd name="connsiteX2" fmla="*/ 44151 w 63919"/>
                <a:gd name="connsiteY2" fmla="*/ 2403 h 63562"/>
                <a:gd name="connsiteX3" fmla="*/ 25688 w 63919"/>
                <a:gd name="connsiteY3" fmla="*/ 618 h 63562"/>
                <a:gd name="connsiteX4" fmla="*/ 9336 w 63919"/>
                <a:gd name="connsiteY4" fmla="*/ 9332 h 63562"/>
                <a:gd name="connsiteX5" fmla="*/ 609 w 63919"/>
                <a:gd name="connsiteY5" fmla="*/ 25610 h 63562"/>
                <a:gd name="connsiteX6" fmla="*/ 2440 w 63919"/>
                <a:gd name="connsiteY6" fmla="*/ 43967 h 63562"/>
                <a:gd name="connsiteX7" fmla="*/ 14220 w 63919"/>
                <a:gd name="connsiteY7" fmla="*/ 58218 h 63562"/>
                <a:gd name="connsiteX8" fmla="*/ 31978 w 63919"/>
                <a:gd name="connsiteY8" fmla="*/ 63563 h 63562"/>
                <a:gd name="connsiteX9" fmla="*/ 44212 w 63919"/>
                <a:gd name="connsiteY9" fmla="*/ 61134 h 63562"/>
                <a:gd name="connsiteX10" fmla="*/ 54583 w 63919"/>
                <a:gd name="connsiteY10" fmla="*/ 54231 h 63562"/>
                <a:gd name="connsiteX11" fmla="*/ 61502 w 63919"/>
                <a:gd name="connsiteY11" fmla="*/ 43905 h 63562"/>
                <a:gd name="connsiteX12" fmla="*/ 63920 w 63919"/>
                <a:gd name="connsiteY12" fmla="*/ 31732 h 63562"/>
                <a:gd name="connsiteX13" fmla="*/ 63920 w 63919"/>
                <a:gd name="connsiteY13" fmla="*/ 31732 h 63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919" h="63562">
                  <a:moveTo>
                    <a:pt x="63920" y="31732"/>
                  </a:moveTo>
                  <a:cubicBezTo>
                    <a:pt x="63910" y="25447"/>
                    <a:pt x="62027" y="19307"/>
                    <a:pt x="58507" y="14087"/>
                  </a:cubicBezTo>
                  <a:cubicBezTo>
                    <a:pt x="54990" y="8867"/>
                    <a:pt x="49993" y="4801"/>
                    <a:pt x="44151" y="2403"/>
                  </a:cubicBezTo>
                  <a:cubicBezTo>
                    <a:pt x="38309" y="6"/>
                    <a:pt x="31884" y="-615"/>
                    <a:pt x="25688" y="618"/>
                  </a:cubicBezTo>
                  <a:cubicBezTo>
                    <a:pt x="19492" y="1851"/>
                    <a:pt x="13801" y="4884"/>
                    <a:pt x="9336" y="9332"/>
                  </a:cubicBezTo>
                  <a:cubicBezTo>
                    <a:pt x="4871" y="13780"/>
                    <a:pt x="1834" y="19445"/>
                    <a:pt x="609" y="25610"/>
                  </a:cubicBezTo>
                  <a:cubicBezTo>
                    <a:pt x="-619" y="31774"/>
                    <a:pt x="19" y="38162"/>
                    <a:pt x="2440" y="43967"/>
                  </a:cubicBezTo>
                  <a:cubicBezTo>
                    <a:pt x="4865" y="49771"/>
                    <a:pt x="8962" y="54730"/>
                    <a:pt x="14220" y="58218"/>
                  </a:cubicBezTo>
                  <a:cubicBezTo>
                    <a:pt x="19479" y="61706"/>
                    <a:pt x="25656" y="63566"/>
                    <a:pt x="31978" y="63563"/>
                  </a:cubicBezTo>
                  <a:cubicBezTo>
                    <a:pt x="36175" y="63561"/>
                    <a:pt x="40334" y="62736"/>
                    <a:pt x="44212" y="61134"/>
                  </a:cubicBezTo>
                  <a:cubicBezTo>
                    <a:pt x="48091" y="59533"/>
                    <a:pt x="51614" y="57187"/>
                    <a:pt x="54583" y="54231"/>
                  </a:cubicBezTo>
                  <a:cubicBezTo>
                    <a:pt x="57549" y="51275"/>
                    <a:pt x="59900" y="47766"/>
                    <a:pt x="61502" y="43905"/>
                  </a:cubicBezTo>
                  <a:cubicBezTo>
                    <a:pt x="63104" y="40045"/>
                    <a:pt x="63926" y="35908"/>
                    <a:pt x="63920" y="31732"/>
                  </a:cubicBezTo>
                  <a:lnTo>
                    <a:pt x="63920" y="31732"/>
                  </a:lnTo>
                  <a:close/>
                </a:path>
              </a:pathLst>
            </a:custGeom>
            <a:solidFill>
              <a:srgbClr val="051B31"/>
            </a:solidFill>
            <a:ln w="31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800"/>
            </a:p>
          </p:txBody>
        </p:sp>
      </p:grpSp>
      <p:sp>
        <p:nvSpPr>
          <p:cNvPr id="12" name="Espace réservé du pied de page 2">
            <a:extLst>
              <a:ext uri="{FF2B5EF4-FFF2-40B4-BE49-F238E27FC236}">
                <a16:creationId xmlns:a16="http://schemas.microsoft.com/office/drawing/2014/main" id="{BFF039DE-47F0-6FFB-F87E-0F497F72C6E5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>
          <a:xfrm rot="16200000">
            <a:off x="-3138657" y="7007357"/>
            <a:ext cx="7217579" cy="608542"/>
          </a:xfrm>
          <a:prstGeom prst="rect">
            <a:avLst/>
          </a:prstGeom>
        </p:spPr>
        <p:txBody>
          <a:bodyPr/>
          <a:lstStyle/>
          <a:p>
            <a:r>
              <a:rPr lang="fr-FR" dirty="0" err="1"/>
              <a:t>Nerea</a:t>
            </a:r>
            <a:r>
              <a:rPr lang="fr-FR" dirty="0"/>
              <a:t> Enrique | </a:t>
            </a:r>
            <a:r>
              <a:rPr lang="fr-FR" dirty="0" err="1"/>
              <a:t>StandAAArdise</a:t>
            </a:r>
            <a:r>
              <a:rPr lang="fr-FR" dirty="0"/>
              <a:t> </a:t>
            </a:r>
            <a:r>
              <a:rPr lang="fr-FR" dirty="0" err="1"/>
              <a:t>your</a:t>
            </a:r>
            <a:r>
              <a:rPr lang="fr-FR" dirty="0"/>
              <a:t> tests | Forum PHP 2024</a:t>
            </a:r>
          </a:p>
        </p:txBody>
      </p:sp>
    </p:spTree>
    <p:extLst>
      <p:ext uri="{BB962C8B-B14F-4D97-AF65-F5344CB8AC3E}">
        <p14:creationId xmlns:p14="http://schemas.microsoft.com/office/powerpoint/2010/main" val="41578574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Four_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D83B7C97-C9F4-B520-66D4-381E39AB158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819274" y="6185934"/>
            <a:ext cx="3081600" cy="210399"/>
          </a:xfrm>
        </p:spPr>
        <p:txBody>
          <a:bodyPr rIns="0" anchor="ctr">
            <a:noAutofit/>
          </a:bodyPr>
          <a:lstStyle>
            <a:lvl1pPr marL="0" indent="0" algn="ctr">
              <a:buNone/>
              <a:defRPr sz="15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fr-FR"/>
              <a:t>SUBTITLE</a:t>
            </a:r>
          </a:p>
        </p:txBody>
      </p:sp>
      <p:sp>
        <p:nvSpPr>
          <p:cNvPr id="13" name="Espace réservé du texte 12">
            <a:extLst>
              <a:ext uri="{FF2B5EF4-FFF2-40B4-BE49-F238E27FC236}">
                <a16:creationId xmlns:a16="http://schemas.microsoft.com/office/drawing/2014/main" id="{5AB36EAD-4A4E-F4B6-2F5C-15DE83B5A80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19274" y="7310731"/>
            <a:ext cx="3081600" cy="1295399"/>
          </a:xfrm>
        </p:spPr>
        <p:txBody>
          <a:bodyPr rIns="0">
            <a:noAutofit/>
          </a:bodyPr>
          <a:lstStyle>
            <a:lvl1pPr marL="0" indent="0" algn="ctr">
              <a:lnSpc>
                <a:spcPts val="2550"/>
              </a:lnSpc>
              <a:spcBef>
                <a:spcPts val="0"/>
              </a:spcBef>
              <a:buNone/>
              <a:defRPr sz="2000" b="0" i="0">
                <a:latin typeface="+mn-lt"/>
              </a:defRPr>
            </a:lvl1pPr>
            <a:lvl2pPr marL="685787" indent="0">
              <a:buNone/>
              <a:defRPr sz="1800" b="0" i="0">
                <a:latin typeface="Graphik Light" panose="020B0403030202060203" pitchFamily="34" charset="77"/>
              </a:defRPr>
            </a:lvl2pPr>
            <a:lvl3pPr marL="1371573" indent="0">
              <a:buNone/>
              <a:defRPr sz="1800" b="0" i="0">
                <a:latin typeface="Graphik Light" panose="020B0403030202060203" pitchFamily="34" charset="77"/>
              </a:defRPr>
            </a:lvl3pPr>
            <a:lvl4pPr marL="2057359" indent="0">
              <a:buNone/>
              <a:defRPr sz="1800" b="0" i="0">
                <a:latin typeface="Graphik Light" panose="020B0403030202060203" pitchFamily="34" charset="77"/>
              </a:defRPr>
            </a:lvl4pPr>
            <a:lvl5pPr marL="2743146" indent="0">
              <a:buNone/>
              <a:defRPr sz="1800" b="0" i="0">
                <a:latin typeface="Graphik Light" panose="020B0403030202060203" pitchFamily="34" charset="77"/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A57E2E48-BE7B-3361-AD8D-80C78CBFBAE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19274" y="6501107"/>
            <a:ext cx="3081600" cy="684950"/>
          </a:xfrm>
        </p:spPr>
        <p:txBody>
          <a:bodyPr rIns="0" anchor="t">
            <a:noAutofit/>
          </a:bodyPr>
          <a:lstStyle>
            <a:lvl1pPr marL="0" indent="0" algn="ctr">
              <a:spcBef>
                <a:spcPts val="300"/>
              </a:spcBef>
              <a:buNone/>
              <a:defRPr sz="2200" b="1" i="0">
                <a:latin typeface="+mj-lt"/>
                <a:sym typeface="Wingdings" pitchFamily="2" charset="2"/>
              </a:defRPr>
            </a:lvl1pPr>
          </a:lstStyle>
          <a:p>
            <a:pPr lvl="0"/>
            <a:r>
              <a:rPr lang="fr-FR"/>
              <a:t>Titre sur une ligne ou deux !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BBD33E1A-E93A-79CC-FF6F-0472E88FDF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95477" y="1476374"/>
            <a:ext cx="8071485" cy="1289686"/>
          </a:xfrm>
        </p:spPr>
        <p:txBody>
          <a:bodyPr anchor="t"/>
          <a:lstStyle/>
          <a:p>
            <a:r>
              <a:rPr lang="fr-FR"/>
              <a:t>Titre de la slide sur une à deux lignes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3DA6CA8-DCC3-6F02-DB8D-CEE8F62376D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518557C-7C33-A449-BE2B-DD9B58F4A5B0}" type="slidenum">
              <a:rPr lang="fr-FR" smtClean="0"/>
              <a:pPr/>
              <a:t>‹N°›</a:t>
            </a:fld>
            <a:endParaRPr lang="fr-FR"/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45829CCA-4441-58CF-146C-47421CF48A69}"/>
              </a:ext>
            </a:extLst>
          </p:cNvPr>
          <p:cNvCxnSpPr>
            <a:cxnSpLocks/>
          </p:cNvCxnSpPr>
          <p:nvPr userDrawn="1"/>
        </p:nvCxnSpPr>
        <p:spPr>
          <a:xfrm flipH="1">
            <a:off x="17906400" y="5715000"/>
            <a:ext cx="3816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D48F99FB-0350-EB80-6590-98D2F75AB8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895477" y="1133479"/>
            <a:ext cx="2638425" cy="219075"/>
          </a:xfrm>
        </p:spPr>
        <p:txBody>
          <a:bodyPr anchor="ctr">
            <a:noAutofit/>
          </a:bodyPr>
          <a:lstStyle>
            <a:lvl1pPr marL="0" indent="0">
              <a:buNone/>
              <a:defRPr sz="16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fr-FR"/>
              <a:t>1. CHAPITRE</a:t>
            </a:r>
          </a:p>
        </p:txBody>
      </p:sp>
      <p:sp>
        <p:nvSpPr>
          <p:cNvPr id="16" name="Espace réservé du texte 12">
            <a:extLst>
              <a:ext uri="{FF2B5EF4-FFF2-40B4-BE49-F238E27FC236}">
                <a16:creationId xmlns:a16="http://schemas.microsoft.com/office/drawing/2014/main" id="{19047936-88F6-7F13-718B-6C81871EF17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634299" y="7310731"/>
            <a:ext cx="3081600" cy="1289686"/>
          </a:xfrm>
        </p:spPr>
        <p:txBody>
          <a:bodyPr rIns="0">
            <a:noAutofit/>
          </a:bodyPr>
          <a:lstStyle>
            <a:lvl1pPr marL="0" indent="0" algn="ctr">
              <a:lnSpc>
                <a:spcPts val="2550"/>
              </a:lnSpc>
              <a:spcBef>
                <a:spcPts val="0"/>
              </a:spcBef>
              <a:buNone/>
              <a:defRPr sz="2000" b="0" i="0">
                <a:latin typeface="+mn-lt"/>
              </a:defRPr>
            </a:lvl1pPr>
            <a:lvl2pPr marL="685787" indent="0">
              <a:buNone/>
              <a:defRPr sz="1800" b="0" i="0">
                <a:latin typeface="Graphik Light" panose="020B0403030202060203" pitchFamily="34" charset="77"/>
              </a:defRPr>
            </a:lvl2pPr>
            <a:lvl3pPr marL="1371573" indent="0">
              <a:buNone/>
              <a:defRPr sz="1800" b="0" i="0">
                <a:latin typeface="Graphik Light" panose="020B0403030202060203" pitchFamily="34" charset="77"/>
              </a:defRPr>
            </a:lvl3pPr>
            <a:lvl4pPr marL="2057359" indent="0">
              <a:buNone/>
              <a:defRPr sz="1800" b="0" i="0">
                <a:latin typeface="Graphik Light" panose="020B0403030202060203" pitchFamily="34" charset="77"/>
              </a:defRPr>
            </a:lvl4pPr>
            <a:lvl5pPr marL="2743146" indent="0">
              <a:buNone/>
              <a:defRPr sz="1800" b="0" i="0">
                <a:latin typeface="Graphik Light" panose="020B0403030202060203" pitchFamily="34" charset="77"/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7" name="Espace réservé du texte 5">
            <a:extLst>
              <a:ext uri="{FF2B5EF4-FFF2-40B4-BE49-F238E27FC236}">
                <a16:creationId xmlns:a16="http://schemas.microsoft.com/office/drawing/2014/main" id="{3B561486-1CEF-C439-AE5E-41803DC82BF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634299" y="6501108"/>
            <a:ext cx="3081600" cy="684949"/>
          </a:xfrm>
        </p:spPr>
        <p:txBody>
          <a:bodyPr rIns="0" anchor="t">
            <a:noAutofit/>
          </a:bodyPr>
          <a:lstStyle>
            <a:lvl1pPr marL="0" indent="0" algn="ctr">
              <a:spcBef>
                <a:spcPts val="300"/>
              </a:spcBef>
              <a:buNone/>
              <a:defRPr sz="2200" b="1" i="0">
                <a:latin typeface="+mj-lt"/>
                <a:sym typeface="Wingdings" pitchFamily="2" charset="2"/>
              </a:defRPr>
            </a:lvl1pPr>
          </a:lstStyle>
          <a:p>
            <a:pPr lvl="0"/>
            <a:r>
              <a:rPr lang="fr-FR"/>
              <a:t>Titre sur une ligne ou deux !</a:t>
            </a:r>
          </a:p>
        </p:txBody>
      </p:sp>
      <p:sp>
        <p:nvSpPr>
          <p:cNvPr id="20" name="Espace réservé du texte 8">
            <a:extLst>
              <a:ext uri="{FF2B5EF4-FFF2-40B4-BE49-F238E27FC236}">
                <a16:creationId xmlns:a16="http://schemas.microsoft.com/office/drawing/2014/main" id="{D6EFC6BE-51A2-DD12-8582-D8C37F1DD32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634299" y="6185934"/>
            <a:ext cx="3081600" cy="210399"/>
          </a:xfrm>
        </p:spPr>
        <p:txBody>
          <a:bodyPr rIns="0" anchor="ctr">
            <a:noAutofit/>
          </a:bodyPr>
          <a:lstStyle>
            <a:lvl1pPr marL="0" indent="0" algn="ctr">
              <a:buNone/>
              <a:defRPr sz="15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fr-FR"/>
              <a:t>SUBTITLE</a:t>
            </a:r>
          </a:p>
        </p:txBody>
      </p:sp>
      <p:sp>
        <p:nvSpPr>
          <p:cNvPr id="23" name="Espace réservé pour une image  22">
            <a:extLst>
              <a:ext uri="{FF2B5EF4-FFF2-40B4-BE49-F238E27FC236}">
                <a16:creationId xmlns:a16="http://schemas.microsoft.com/office/drawing/2014/main" id="{F57FEE3B-855A-0F33-6ED6-FBA88DDE47A9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>
          <a:xfrm>
            <a:off x="2730076" y="4574367"/>
            <a:ext cx="1259999" cy="1260000"/>
          </a:xfrm>
        </p:spPr>
        <p:txBody>
          <a:bodyPr rIns="0"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fr-FR"/>
              <a:t>Insérer </a:t>
            </a:r>
            <a:r>
              <a:rPr lang="fr-FR" err="1"/>
              <a:t>picto</a:t>
            </a:r>
            <a:endParaRPr lang="fr-FR"/>
          </a:p>
        </p:txBody>
      </p:sp>
      <p:sp>
        <p:nvSpPr>
          <p:cNvPr id="24" name="Espace réservé pour une image  22">
            <a:extLst>
              <a:ext uri="{FF2B5EF4-FFF2-40B4-BE49-F238E27FC236}">
                <a16:creationId xmlns:a16="http://schemas.microsoft.com/office/drawing/2014/main" id="{02E150FB-6DDD-53B9-44AC-FA00D7C202AD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6545101" y="4573423"/>
            <a:ext cx="1259999" cy="1260000"/>
          </a:xfrm>
        </p:spPr>
        <p:txBody>
          <a:bodyPr rIns="0"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fr-FR"/>
              <a:t>Insérer </a:t>
            </a:r>
            <a:r>
              <a:rPr lang="fr-FR" err="1"/>
              <a:t>picto</a:t>
            </a:r>
            <a:endParaRPr lang="fr-FR"/>
          </a:p>
        </p:txBody>
      </p:sp>
      <p:sp>
        <p:nvSpPr>
          <p:cNvPr id="25" name="Espace réservé du texte 12">
            <a:extLst>
              <a:ext uri="{FF2B5EF4-FFF2-40B4-BE49-F238E27FC236}">
                <a16:creationId xmlns:a16="http://schemas.microsoft.com/office/drawing/2014/main" id="{20461DAE-8459-60B8-31C9-FAB2B5F5A84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449324" y="7310731"/>
            <a:ext cx="3081600" cy="1289686"/>
          </a:xfrm>
        </p:spPr>
        <p:txBody>
          <a:bodyPr rIns="0">
            <a:noAutofit/>
          </a:bodyPr>
          <a:lstStyle>
            <a:lvl1pPr marL="0" indent="0" algn="ctr">
              <a:lnSpc>
                <a:spcPts val="2550"/>
              </a:lnSpc>
              <a:spcBef>
                <a:spcPts val="0"/>
              </a:spcBef>
              <a:buNone/>
              <a:defRPr sz="2000" b="0" i="0">
                <a:latin typeface="+mn-lt"/>
              </a:defRPr>
            </a:lvl1pPr>
            <a:lvl2pPr marL="685787" indent="0">
              <a:buNone/>
              <a:defRPr sz="1800" b="0" i="0">
                <a:latin typeface="Graphik Light" panose="020B0403030202060203" pitchFamily="34" charset="77"/>
              </a:defRPr>
            </a:lvl2pPr>
            <a:lvl3pPr marL="1371573" indent="0">
              <a:buNone/>
              <a:defRPr sz="1800" b="0" i="0">
                <a:latin typeface="Graphik Light" panose="020B0403030202060203" pitchFamily="34" charset="77"/>
              </a:defRPr>
            </a:lvl3pPr>
            <a:lvl4pPr marL="2057359" indent="0">
              <a:buNone/>
              <a:defRPr sz="1800" b="0" i="0">
                <a:latin typeface="Graphik Light" panose="020B0403030202060203" pitchFamily="34" charset="77"/>
              </a:defRPr>
            </a:lvl4pPr>
            <a:lvl5pPr marL="2743146" indent="0">
              <a:buNone/>
              <a:defRPr sz="1800" b="0" i="0">
                <a:latin typeface="Graphik Light" panose="020B0403030202060203" pitchFamily="34" charset="77"/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6" name="Espace réservé du texte 5">
            <a:extLst>
              <a:ext uri="{FF2B5EF4-FFF2-40B4-BE49-F238E27FC236}">
                <a16:creationId xmlns:a16="http://schemas.microsoft.com/office/drawing/2014/main" id="{79E89C36-94C0-602A-C84E-72EBD3ACE67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449324" y="6501108"/>
            <a:ext cx="3081600" cy="684949"/>
          </a:xfrm>
        </p:spPr>
        <p:txBody>
          <a:bodyPr rIns="0" anchor="t">
            <a:noAutofit/>
          </a:bodyPr>
          <a:lstStyle>
            <a:lvl1pPr marL="0" indent="0" algn="ctr">
              <a:spcBef>
                <a:spcPts val="300"/>
              </a:spcBef>
              <a:buNone/>
              <a:defRPr sz="2200" b="1" i="0">
                <a:latin typeface="+mj-lt"/>
                <a:sym typeface="Wingdings" pitchFamily="2" charset="2"/>
              </a:defRPr>
            </a:lvl1pPr>
          </a:lstStyle>
          <a:p>
            <a:pPr lvl="0"/>
            <a:r>
              <a:rPr lang="fr-FR"/>
              <a:t>Titre sur une ligne ou deux !</a:t>
            </a:r>
          </a:p>
        </p:txBody>
      </p:sp>
      <p:sp>
        <p:nvSpPr>
          <p:cNvPr id="27" name="Espace réservé du texte 8">
            <a:extLst>
              <a:ext uri="{FF2B5EF4-FFF2-40B4-BE49-F238E27FC236}">
                <a16:creationId xmlns:a16="http://schemas.microsoft.com/office/drawing/2014/main" id="{8721E398-F055-AD86-0412-9504FB6C39E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449324" y="6185934"/>
            <a:ext cx="3081600" cy="210399"/>
          </a:xfrm>
        </p:spPr>
        <p:txBody>
          <a:bodyPr rIns="0" anchor="ctr">
            <a:noAutofit/>
          </a:bodyPr>
          <a:lstStyle>
            <a:lvl1pPr marL="0" indent="0" algn="ctr">
              <a:buNone/>
              <a:defRPr sz="15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fr-FR"/>
              <a:t>SUBTITLE</a:t>
            </a:r>
          </a:p>
        </p:txBody>
      </p:sp>
      <p:sp>
        <p:nvSpPr>
          <p:cNvPr id="28" name="Espace réservé pour une image  22">
            <a:extLst>
              <a:ext uri="{FF2B5EF4-FFF2-40B4-BE49-F238E27FC236}">
                <a16:creationId xmlns:a16="http://schemas.microsoft.com/office/drawing/2014/main" id="{57B34578-0477-171C-6C17-760F4FBE24A1}"/>
              </a:ext>
            </a:extLst>
          </p:cNvPr>
          <p:cNvSpPr>
            <a:spLocks noGrp="1" noChangeAspect="1"/>
          </p:cNvSpPr>
          <p:nvPr>
            <p:ph type="pic" sz="quarter" idx="24" hasCustomPrompt="1"/>
          </p:nvPr>
        </p:nvSpPr>
        <p:spPr>
          <a:xfrm>
            <a:off x="10360126" y="4568758"/>
            <a:ext cx="1259999" cy="1260000"/>
          </a:xfrm>
        </p:spPr>
        <p:txBody>
          <a:bodyPr rIns="0"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fr-FR"/>
              <a:t>Insérer </a:t>
            </a:r>
            <a:r>
              <a:rPr lang="fr-FR" err="1"/>
              <a:t>picto</a:t>
            </a:r>
            <a:endParaRPr lang="fr-FR"/>
          </a:p>
        </p:txBody>
      </p:sp>
      <p:sp>
        <p:nvSpPr>
          <p:cNvPr id="19" name="Espace réservé du texte 12">
            <a:extLst>
              <a:ext uri="{FF2B5EF4-FFF2-40B4-BE49-F238E27FC236}">
                <a16:creationId xmlns:a16="http://schemas.microsoft.com/office/drawing/2014/main" id="{85A6EBE8-1AAD-3BA1-C9B6-44A886FE544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3264349" y="7310731"/>
            <a:ext cx="3081600" cy="1289686"/>
          </a:xfrm>
        </p:spPr>
        <p:txBody>
          <a:bodyPr rIns="0">
            <a:noAutofit/>
          </a:bodyPr>
          <a:lstStyle>
            <a:lvl1pPr marL="0" indent="0" algn="ctr">
              <a:lnSpc>
                <a:spcPts val="2550"/>
              </a:lnSpc>
              <a:spcBef>
                <a:spcPts val="0"/>
              </a:spcBef>
              <a:buNone/>
              <a:defRPr sz="2000" b="0" i="0">
                <a:latin typeface="+mn-lt"/>
              </a:defRPr>
            </a:lvl1pPr>
            <a:lvl2pPr marL="685787" indent="0">
              <a:buNone/>
              <a:defRPr sz="1800" b="0" i="0">
                <a:latin typeface="Graphik Light" panose="020B0403030202060203" pitchFamily="34" charset="77"/>
              </a:defRPr>
            </a:lvl2pPr>
            <a:lvl3pPr marL="1371573" indent="0">
              <a:buNone/>
              <a:defRPr sz="1800" b="0" i="0">
                <a:latin typeface="Graphik Light" panose="020B0403030202060203" pitchFamily="34" charset="77"/>
              </a:defRPr>
            </a:lvl3pPr>
            <a:lvl4pPr marL="2057359" indent="0">
              <a:buNone/>
              <a:defRPr sz="1800" b="0" i="0">
                <a:latin typeface="Graphik Light" panose="020B0403030202060203" pitchFamily="34" charset="77"/>
              </a:defRPr>
            </a:lvl4pPr>
            <a:lvl5pPr marL="2743146" indent="0">
              <a:buNone/>
              <a:defRPr sz="1800" b="0" i="0">
                <a:latin typeface="Graphik Light" panose="020B0403030202060203" pitchFamily="34" charset="77"/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1" name="Espace réservé du texte 5">
            <a:extLst>
              <a:ext uri="{FF2B5EF4-FFF2-40B4-BE49-F238E27FC236}">
                <a16:creationId xmlns:a16="http://schemas.microsoft.com/office/drawing/2014/main" id="{689F4443-64DF-72B0-34C0-56016814D29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3264349" y="6501108"/>
            <a:ext cx="3081600" cy="684949"/>
          </a:xfrm>
        </p:spPr>
        <p:txBody>
          <a:bodyPr rIns="0" anchor="t">
            <a:noAutofit/>
          </a:bodyPr>
          <a:lstStyle>
            <a:lvl1pPr marL="0" indent="0" algn="ctr">
              <a:spcBef>
                <a:spcPts val="300"/>
              </a:spcBef>
              <a:buNone/>
              <a:defRPr sz="2200" b="1" i="0">
                <a:latin typeface="+mj-lt"/>
                <a:sym typeface="Wingdings" pitchFamily="2" charset="2"/>
              </a:defRPr>
            </a:lvl1pPr>
          </a:lstStyle>
          <a:p>
            <a:pPr lvl="0"/>
            <a:r>
              <a:rPr lang="fr-FR"/>
              <a:t>Titre sur une ligne ou deux !</a:t>
            </a:r>
          </a:p>
        </p:txBody>
      </p:sp>
      <p:sp>
        <p:nvSpPr>
          <p:cNvPr id="22" name="Espace réservé du texte 8">
            <a:extLst>
              <a:ext uri="{FF2B5EF4-FFF2-40B4-BE49-F238E27FC236}">
                <a16:creationId xmlns:a16="http://schemas.microsoft.com/office/drawing/2014/main" id="{C7B1912F-C214-6B86-127D-AD390AB46F1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3264349" y="6185934"/>
            <a:ext cx="3081600" cy="210399"/>
          </a:xfrm>
        </p:spPr>
        <p:txBody>
          <a:bodyPr rIns="0" anchor="ctr">
            <a:noAutofit/>
          </a:bodyPr>
          <a:lstStyle>
            <a:lvl1pPr marL="0" indent="0" algn="ctr">
              <a:buNone/>
              <a:defRPr sz="15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fr-FR"/>
              <a:t>SUBTITLE</a:t>
            </a:r>
          </a:p>
        </p:txBody>
      </p:sp>
      <p:sp>
        <p:nvSpPr>
          <p:cNvPr id="30" name="Espace réservé pour une image  22">
            <a:extLst>
              <a:ext uri="{FF2B5EF4-FFF2-40B4-BE49-F238E27FC236}">
                <a16:creationId xmlns:a16="http://schemas.microsoft.com/office/drawing/2014/main" id="{26D89BD9-CEDE-3DF6-FE51-777AD260CC41}"/>
              </a:ext>
            </a:extLst>
          </p:cNvPr>
          <p:cNvSpPr>
            <a:spLocks noGrp="1" noChangeAspect="1"/>
          </p:cNvSpPr>
          <p:nvPr>
            <p:ph type="pic" sz="quarter" idx="28" hasCustomPrompt="1"/>
          </p:nvPr>
        </p:nvSpPr>
        <p:spPr>
          <a:xfrm>
            <a:off x="14175151" y="4568758"/>
            <a:ext cx="1259999" cy="1260000"/>
          </a:xfrm>
        </p:spPr>
        <p:txBody>
          <a:bodyPr rIns="0"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fr-FR"/>
              <a:t>Insérer </a:t>
            </a:r>
            <a:r>
              <a:rPr lang="fr-FR" err="1"/>
              <a:t>picto</a:t>
            </a:r>
            <a:endParaRPr lang="fr-FR"/>
          </a:p>
        </p:txBody>
      </p:sp>
      <p:grpSp>
        <p:nvGrpSpPr>
          <p:cNvPr id="5" name="Image 5" descr="preencoded.png">
            <a:extLst>
              <a:ext uri="{FF2B5EF4-FFF2-40B4-BE49-F238E27FC236}">
                <a16:creationId xmlns:a16="http://schemas.microsoft.com/office/drawing/2014/main" id="{296A622C-0F78-48D8-7FB0-68CB936B15DF}"/>
              </a:ext>
            </a:extLst>
          </p:cNvPr>
          <p:cNvGrpSpPr/>
          <p:nvPr userDrawn="1"/>
        </p:nvGrpSpPr>
        <p:grpSpPr>
          <a:xfrm rot="16200000">
            <a:off x="38135" y="800153"/>
            <a:ext cx="863983" cy="238609"/>
            <a:chOff x="38133" y="800149"/>
            <a:chExt cx="863983" cy="238609"/>
          </a:xfrm>
          <a:solidFill>
            <a:srgbClr val="051B31"/>
          </a:solidFill>
        </p:grpSpPr>
        <p:sp>
          <p:nvSpPr>
            <p:cNvPr id="8" name="Forme libre 7">
              <a:extLst>
                <a:ext uri="{FF2B5EF4-FFF2-40B4-BE49-F238E27FC236}">
                  <a16:creationId xmlns:a16="http://schemas.microsoft.com/office/drawing/2014/main" id="{7341FAFB-2369-E2A4-EF0A-6F25B558C3D1}"/>
                </a:ext>
              </a:extLst>
            </p:cNvPr>
            <p:cNvSpPr/>
            <p:nvPr/>
          </p:nvSpPr>
          <p:spPr>
            <a:xfrm>
              <a:off x="38133" y="871003"/>
              <a:ext cx="173154" cy="167697"/>
            </a:xfrm>
            <a:custGeom>
              <a:avLst/>
              <a:gdLst>
                <a:gd name="connsiteX0" fmla="*/ 0 w 173154"/>
                <a:gd name="connsiteY0" fmla="*/ 86115 h 167697"/>
                <a:gd name="connsiteX1" fmla="*/ 0 w 173154"/>
                <a:gd name="connsiteY1" fmla="*/ 83679 h 167697"/>
                <a:gd name="connsiteX2" fmla="*/ 88756 w 173154"/>
                <a:gd name="connsiteY2" fmla="*/ 0 h 167697"/>
                <a:gd name="connsiteX3" fmla="*/ 173155 w 173154"/>
                <a:gd name="connsiteY3" fmla="*/ 82784 h 167697"/>
                <a:gd name="connsiteX4" fmla="*/ 173155 w 173154"/>
                <a:gd name="connsiteY4" fmla="*/ 97391 h 167697"/>
                <a:gd name="connsiteX5" fmla="*/ 60904 w 173154"/>
                <a:gd name="connsiteY5" fmla="*/ 97391 h 167697"/>
                <a:gd name="connsiteX6" fmla="*/ 90897 w 173154"/>
                <a:gd name="connsiteY6" fmla="*/ 126918 h 167697"/>
                <a:gd name="connsiteX7" fmla="*/ 116000 w 173154"/>
                <a:gd name="connsiteY7" fmla="*/ 109876 h 167697"/>
                <a:gd name="connsiteX8" fmla="*/ 172314 w 173154"/>
                <a:gd name="connsiteY8" fmla="*/ 109876 h 167697"/>
                <a:gd name="connsiteX9" fmla="*/ 88756 w 173154"/>
                <a:gd name="connsiteY9" fmla="*/ 167698 h 167697"/>
                <a:gd name="connsiteX10" fmla="*/ 0 w 173154"/>
                <a:gd name="connsiteY10" fmla="*/ 86115 h 167697"/>
                <a:gd name="connsiteX11" fmla="*/ 113851 w 173154"/>
                <a:gd name="connsiteY11" fmla="*/ 66032 h 167697"/>
                <a:gd name="connsiteX12" fmla="*/ 88756 w 173154"/>
                <a:gd name="connsiteY12" fmla="*/ 38633 h 167697"/>
                <a:gd name="connsiteX13" fmla="*/ 61212 w 173154"/>
                <a:gd name="connsiteY13" fmla="*/ 66032 h 167697"/>
                <a:gd name="connsiteX14" fmla="*/ 113851 w 173154"/>
                <a:gd name="connsiteY14" fmla="*/ 66032 h 167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73154" h="167697">
                  <a:moveTo>
                    <a:pt x="0" y="86115"/>
                  </a:moveTo>
                  <a:lnTo>
                    <a:pt x="0" y="83679"/>
                  </a:lnTo>
                  <a:cubicBezTo>
                    <a:pt x="0" y="31939"/>
                    <a:pt x="39783" y="0"/>
                    <a:pt x="88756" y="0"/>
                  </a:cubicBezTo>
                  <a:cubicBezTo>
                    <a:pt x="133747" y="0"/>
                    <a:pt x="172005" y="25567"/>
                    <a:pt x="173155" y="82784"/>
                  </a:cubicBezTo>
                  <a:lnTo>
                    <a:pt x="173155" y="97391"/>
                  </a:lnTo>
                  <a:lnTo>
                    <a:pt x="60904" y="97391"/>
                  </a:lnTo>
                  <a:cubicBezTo>
                    <a:pt x="62437" y="116570"/>
                    <a:pt x="73759" y="126918"/>
                    <a:pt x="90897" y="126918"/>
                  </a:cubicBezTo>
                  <a:cubicBezTo>
                    <a:pt x="107727" y="126918"/>
                    <a:pt x="114159" y="118998"/>
                    <a:pt x="116000" y="109876"/>
                  </a:cubicBezTo>
                  <a:lnTo>
                    <a:pt x="172314" y="109876"/>
                  </a:lnTo>
                  <a:cubicBezTo>
                    <a:pt x="167415" y="146389"/>
                    <a:pt x="139562" y="167698"/>
                    <a:pt x="88756" y="167698"/>
                  </a:cubicBezTo>
                  <a:cubicBezTo>
                    <a:pt x="37642" y="167681"/>
                    <a:pt x="0" y="138758"/>
                    <a:pt x="0" y="86115"/>
                  </a:cubicBezTo>
                  <a:close/>
                  <a:moveTo>
                    <a:pt x="113851" y="66032"/>
                  </a:moveTo>
                  <a:cubicBezTo>
                    <a:pt x="113243" y="48981"/>
                    <a:pt x="104978" y="38633"/>
                    <a:pt x="88756" y="38633"/>
                  </a:cubicBezTo>
                  <a:cubicBezTo>
                    <a:pt x="74068" y="38633"/>
                    <a:pt x="63662" y="48070"/>
                    <a:pt x="61212" y="66032"/>
                  </a:cubicBezTo>
                  <a:lnTo>
                    <a:pt x="113851" y="66032"/>
                  </a:lnTo>
                  <a:close/>
                </a:path>
              </a:pathLst>
            </a:custGeom>
            <a:solidFill>
              <a:srgbClr val="051B31"/>
            </a:solidFill>
            <a:ln w="31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800"/>
            </a:p>
          </p:txBody>
        </p:sp>
        <p:sp>
          <p:nvSpPr>
            <p:cNvPr id="10" name="Forme libre 9">
              <a:extLst>
                <a:ext uri="{FF2B5EF4-FFF2-40B4-BE49-F238E27FC236}">
                  <a16:creationId xmlns:a16="http://schemas.microsoft.com/office/drawing/2014/main" id="{674E73FF-41F7-3B9A-8D1C-3FD5FAC2F95C}"/>
                </a:ext>
              </a:extLst>
            </p:cNvPr>
            <p:cNvSpPr/>
            <p:nvPr/>
          </p:nvSpPr>
          <p:spPr>
            <a:xfrm>
              <a:off x="223252" y="806487"/>
              <a:ext cx="164965" cy="228269"/>
            </a:xfrm>
            <a:custGeom>
              <a:avLst/>
              <a:gdLst>
                <a:gd name="connsiteX0" fmla="*/ 0 w 164965"/>
                <a:gd name="connsiteY0" fmla="*/ 0 h 228269"/>
                <a:gd name="connsiteX1" fmla="*/ 60296 w 164965"/>
                <a:gd name="connsiteY1" fmla="*/ 0 h 228269"/>
                <a:gd name="connsiteX2" fmla="*/ 60296 w 164965"/>
                <a:gd name="connsiteY2" fmla="*/ 129354 h 228269"/>
                <a:gd name="connsiteX3" fmla="*/ 99162 w 164965"/>
                <a:gd name="connsiteY3" fmla="*/ 69056 h 228269"/>
                <a:gd name="connsiteX4" fmla="*/ 160990 w 164965"/>
                <a:gd name="connsiteY4" fmla="*/ 69056 h 228269"/>
                <a:gd name="connsiteX5" fmla="*/ 111718 w 164965"/>
                <a:gd name="connsiteY5" fmla="*/ 140307 h 228269"/>
                <a:gd name="connsiteX6" fmla="*/ 164965 w 164965"/>
                <a:gd name="connsiteY6" fmla="*/ 228270 h 228269"/>
                <a:gd name="connsiteX7" fmla="*/ 98246 w 164965"/>
                <a:gd name="connsiteY7" fmla="*/ 228270 h 228269"/>
                <a:gd name="connsiteX8" fmla="*/ 60296 w 164965"/>
                <a:gd name="connsiteY8" fmla="*/ 161923 h 228269"/>
                <a:gd name="connsiteX9" fmla="*/ 60296 w 164965"/>
                <a:gd name="connsiteY9" fmla="*/ 228270 h 228269"/>
                <a:gd name="connsiteX10" fmla="*/ 0 w 164965"/>
                <a:gd name="connsiteY10" fmla="*/ 228270 h 228269"/>
                <a:gd name="connsiteX11" fmla="*/ 0 w 164965"/>
                <a:gd name="connsiteY11" fmla="*/ 0 h 228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4965" h="228269">
                  <a:moveTo>
                    <a:pt x="0" y="0"/>
                  </a:moveTo>
                  <a:lnTo>
                    <a:pt x="60296" y="0"/>
                  </a:lnTo>
                  <a:lnTo>
                    <a:pt x="60296" y="129354"/>
                  </a:lnTo>
                  <a:lnTo>
                    <a:pt x="99162" y="69056"/>
                  </a:lnTo>
                  <a:lnTo>
                    <a:pt x="160990" y="69056"/>
                  </a:lnTo>
                  <a:lnTo>
                    <a:pt x="111718" y="140307"/>
                  </a:lnTo>
                  <a:lnTo>
                    <a:pt x="164965" y="228270"/>
                  </a:lnTo>
                  <a:lnTo>
                    <a:pt x="98246" y="228270"/>
                  </a:lnTo>
                  <a:lnTo>
                    <a:pt x="60296" y="161923"/>
                  </a:lnTo>
                  <a:lnTo>
                    <a:pt x="60296" y="228270"/>
                  </a:lnTo>
                  <a:lnTo>
                    <a:pt x="0" y="2282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51B31"/>
            </a:solidFill>
            <a:ln w="31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800"/>
            </a:p>
          </p:txBody>
        </p:sp>
        <p:sp>
          <p:nvSpPr>
            <p:cNvPr id="14" name="Forme libre 13">
              <a:extLst>
                <a:ext uri="{FF2B5EF4-FFF2-40B4-BE49-F238E27FC236}">
                  <a16:creationId xmlns:a16="http://schemas.microsoft.com/office/drawing/2014/main" id="{A0F6F1E0-BBD6-66B6-0C38-59E57420158D}"/>
                </a:ext>
              </a:extLst>
            </p:cNvPr>
            <p:cNvSpPr/>
            <p:nvPr/>
          </p:nvSpPr>
          <p:spPr>
            <a:xfrm>
              <a:off x="395558" y="875543"/>
              <a:ext cx="59986" cy="159213"/>
            </a:xfrm>
            <a:custGeom>
              <a:avLst/>
              <a:gdLst>
                <a:gd name="connsiteX0" fmla="*/ 0 w 59986"/>
                <a:gd name="connsiteY0" fmla="*/ 0 h 159213"/>
                <a:gd name="connsiteX1" fmla="*/ 59987 w 59986"/>
                <a:gd name="connsiteY1" fmla="*/ 0 h 159213"/>
                <a:gd name="connsiteX2" fmla="*/ 59987 w 59986"/>
                <a:gd name="connsiteY2" fmla="*/ 159214 h 159213"/>
                <a:gd name="connsiteX3" fmla="*/ 0 w 59986"/>
                <a:gd name="connsiteY3" fmla="*/ 159214 h 159213"/>
                <a:gd name="connsiteX4" fmla="*/ 0 w 59986"/>
                <a:gd name="connsiteY4" fmla="*/ 0 h 159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986" h="159213">
                  <a:moveTo>
                    <a:pt x="0" y="0"/>
                  </a:moveTo>
                  <a:lnTo>
                    <a:pt x="59987" y="0"/>
                  </a:lnTo>
                  <a:lnTo>
                    <a:pt x="59987" y="159214"/>
                  </a:lnTo>
                  <a:lnTo>
                    <a:pt x="0" y="1592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51B31"/>
            </a:solidFill>
            <a:ln w="31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800"/>
            </a:p>
          </p:txBody>
        </p:sp>
        <p:sp>
          <p:nvSpPr>
            <p:cNvPr id="15" name="Forme libre 14">
              <a:extLst>
                <a:ext uri="{FF2B5EF4-FFF2-40B4-BE49-F238E27FC236}">
                  <a16:creationId xmlns:a16="http://schemas.microsoft.com/office/drawing/2014/main" id="{753AA9FB-6064-57C8-3A6E-E9152B712E75}"/>
                </a:ext>
              </a:extLst>
            </p:cNvPr>
            <p:cNvSpPr/>
            <p:nvPr/>
          </p:nvSpPr>
          <p:spPr>
            <a:xfrm>
              <a:off x="479498" y="871318"/>
              <a:ext cx="164662" cy="163439"/>
            </a:xfrm>
            <a:custGeom>
              <a:avLst/>
              <a:gdLst>
                <a:gd name="connsiteX0" fmla="*/ 0 w 164662"/>
                <a:gd name="connsiteY0" fmla="*/ 4226 h 163439"/>
                <a:gd name="connsiteX1" fmla="*/ 60303 w 164662"/>
                <a:gd name="connsiteY1" fmla="*/ 4226 h 163439"/>
                <a:gd name="connsiteX2" fmla="*/ 60303 w 164662"/>
                <a:gd name="connsiteY2" fmla="*/ 29826 h 163439"/>
                <a:gd name="connsiteX3" fmla="*/ 113252 w 164662"/>
                <a:gd name="connsiteY3" fmla="*/ 0 h 163439"/>
                <a:gd name="connsiteX4" fmla="*/ 164663 w 164662"/>
                <a:gd name="connsiteY4" fmla="*/ 58741 h 163439"/>
                <a:gd name="connsiteX5" fmla="*/ 164663 w 164662"/>
                <a:gd name="connsiteY5" fmla="*/ 163439 h 163439"/>
                <a:gd name="connsiteX6" fmla="*/ 104351 w 164662"/>
                <a:gd name="connsiteY6" fmla="*/ 163439 h 163439"/>
                <a:gd name="connsiteX7" fmla="*/ 104351 w 164662"/>
                <a:gd name="connsiteY7" fmla="*/ 72163 h 163439"/>
                <a:gd name="connsiteX8" fmla="*/ 84156 w 164662"/>
                <a:gd name="connsiteY8" fmla="*/ 47813 h 163439"/>
                <a:gd name="connsiteX9" fmla="*/ 60287 w 164662"/>
                <a:gd name="connsiteY9" fmla="*/ 75510 h 163439"/>
                <a:gd name="connsiteX10" fmla="*/ 60287 w 164662"/>
                <a:gd name="connsiteY10" fmla="*/ 163439 h 163439"/>
                <a:gd name="connsiteX11" fmla="*/ 0 w 164662"/>
                <a:gd name="connsiteY11" fmla="*/ 163439 h 163439"/>
                <a:gd name="connsiteX12" fmla="*/ 0 w 164662"/>
                <a:gd name="connsiteY12" fmla="*/ 4226 h 163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4662" h="163439">
                  <a:moveTo>
                    <a:pt x="0" y="4226"/>
                  </a:moveTo>
                  <a:lnTo>
                    <a:pt x="60303" y="4226"/>
                  </a:lnTo>
                  <a:lnTo>
                    <a:pt x="60303" y="29826"/>
                  </a:lnTo>
                  <a:cubicBezTo>
                    <a:pt x="69175" y="13090"/>
                    <a:pt x="86313" y="0"/>
                    <a:pt x="113252" y="0"/>
                  </a:cubicBezTo>
                  <a:cubicBezTo>
                    <a:pt x="143543" y="0"/>
                    <a:pt x="164663" y="19172"/>
                    <a:pt x="164663" y="58741"/>
                  </a:cubicBezTo>
                  <a:lnTo>
                    <a:pt x="164663" y="163439"/>
                  </a:lnTo>
                  <a:lnTo>
                    <a:pt x="104351" y="163439"/>
                  </a:lnTo>
                  <a:lnTo>
                    <a:pt x="104351" y="72163"/>
                  </a:lnTo>
                  <a:cubicBezTo>
                    <a:pt x="104351" y="56032"/>
                    <a:pt x="98519" y="47813"/>
                    <a:pt x="84156" y="47813"/>
                  </a:cubicBezTo>
                  <a:cubicBezTo>
                    <a:pt x="69159" y="47813"/>
                    <a:pt x="60287" y="56645"/>
                    <a:pt x="60287" y="75510"/>
                  </a:cubicBezTo>
                  <a:lnTo>
                    <a:pt x="60287" y="163439"/>
                  </a:lnTo>
                  <a:lnTo>
                    <a:pt x="0" y="163439"/>
                  </a:lnTo>
                  <a:lnTo>
                    <a:pt x="0" y="4226"/>
                  </a:lnTo>
                  <a:close/>
                </a:path>
              </a:pathLst>
            </a:custGeom>
            <a:solidFill>
              <a:srgbClr val="051B31"/>
            </a:solidFill>
            <a:ln w="31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800"/>
            </a:p>
          </p:txBody>
        </p:sp>
        <p:sp>
          <p:nvSpPr>
            <p:cNvPr id="18" name="Forme libre 17">
              <a:extLst>
                <a:ext uri="{FF2B5EF4-FFF2-40B4-BE49-F238E27FC236}">
                  <a16:creationId xmlns:a16="http://schemas.microsoft.com/office/drawing/2014/main" id="{FB2F6556-0102-C1D2-8850-DC16236C5B6E}"/>
                </a:ext>
              </a:extLst>
            </p:cNvPr>
            <p:cNvSpPr/>
            <p:nvPr/>
          </p:nvSpPr>
          <p:spPr>
            <a:xfrm>
              <a:off x="656128" y="871318"/>
              <a:ext cx="178119" cy="167399"/>
            </a:xfrm>
            <a:custGeom>
              <a:avLst/>
              <a:gdLst>
                <a:gd name="connsiteX0" fmla="*/ 0 w 178119"/>
                <a:gd name="connsiteY0" fmla="*/ 85825 h 167399"/>
                <a:gd name="connsiteX1" fmla="*/ 0 w 178119"/>
                <a:gd name="connsiteY1" fmla="*/ 83397 h 167399"/>
                <a:gd name="connsiteX2" fmla="*/ 89353 w 178119"/>
                <a:gd name="connsiteY2" fmla="*/ 0 h 167399"/>
                <a:gd name="connsiteX3" fmla="*/ 178119 w 178119"/>
                <a:gd name="connsiteY3" fmla="*/ 81873 h 167399"/>
                <a:gd name="connsiteX4" fmla="*/ 178119 w 178119"/>
                <a:gd name="connsiteY4" fmla="*/ 84309 h 167399"/>
                <a:gd name="connsiteX5" fmla="*/ 89053 w 178119"/>
                <a:gd name="connsiteY5" fmla="*/ 167400 h 167399"/>
                <a:gd name="connsiteX6" fmla="*/ 0 w 178119"/>
                <a:gd name="connsiteY6" fmla="*/ 85825 h 167399"/>
                <a:gd name="connsiteX7" fmla="*/ 116924 w 178119"/>
                <a:gd name="connsiteY7" fmla="*/ 84590 h 167399"/>
                <a:gd name="connsiteX8" fmla="*/ 116924 w 178119"/>
                <a:gd name="connsiteY8" fmla="*/ 82453 h 167399"/>
                <a:gd name="connsiteX9" fmla="*/ 89372 w 178119"/>
                <a:gd name="connsiteY9" fmla="*/ 44101 h 167399"/>
                <a:gd name="connsiteX10" fmla="*/ 60912 w 178119"/>
                <a:gd name="connsiteY10" fmla="*/ 81542 h 167399"/>
                <a:gd name="connsiteX11" fmla="*/ 60912 w 178119"/>
                <a:gd name="connsiteY11" fmla="*/ 83977 h 167399"/>
                <a:gd name="connsiteX12" fmla="*/ 89372 w 178119"/>
                <a:gd name="connsiteY12" fmla="*/ 123240 h 167399"/>
                <a:gd name="connsiteX13" fmla="*/ 116924 w 178119"/>
                <a:gd name="connsiteY13" fmla="*/ 84590 h 167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8119" h="167399">
                  <a:moveTo>
                    <a:pt x="0" y="85825"/>
                  </a:moveTo>
                  <a:lnTo>
                    <a:pt x="0" y="83397"/>
                  </a:lnTo>
                  <a:cubicBezTo>
                    <a:pt x="0" y="31649"/>
                    <a:pt x="38874" y="0"/>
                    <a:pt x="89353" y="0"/>
                  </a:cubicBezTo>
                  <a:cubicBezTo>
                    <a:pt x="139243" y="0"/>
                    <a:pt x="178119" y="30738"/>
                    <a:pt x="178119" y="81873"/>
                  </a:cubicBezTo>
                  <a:lnTo>
                    <a:pt x="178119" y="84309"/>
                  </a:lnTo>
                  <a:cubicBezTo>
                    <a:pt x="178119" y="136654"/>
                    <a:pt x="138962" y="167400"/>
                    <a:pt x="89053" y="167400"/>
                  </a:cubicBezTo>
                  <a:cubicBezTo>
                    <a:pt x="39148" y="167400"/>
                    <a:pt x="0" y="138178"/>
                    <a:pt x="0" y="85825"/>
                  </a:cubicBezTo>
                  <a:close/>
                  <a:moveTo>
                    <a:pt x="116924" y="84590"/>
                  </a:moveTo>
                  <a:lnTo>
                    <a:pt x="116924" y="82453"/>
                  </a:lnTo>
                  <a:cubicBezTo>
                    <a:pt x="116924" y="57498"/>
                    <a:pt x="108042" y="44101"/>
                    <a:pt x="89372" y="44101"/>
                  </a:cubicBezTo>
                  <a:cubicBezTo>
                    <a:pt x="71041" y="44101"/>
                    <a:pt x="60912" y="56587"/>
                    <a:pt x="60912" y="81542"/>
                  </a:cubicBezTo>
                  <a:lnTo>
                    <a:pt x="60912" y="83977"/>
                  </a:lnTo>
                  <a:cubicBezTo>
                    <a:pt x="60912" y="109843"/>
                    <a:pt x="70074" y="123240"/>
                    <a:pt x="89372" y="123240"/>
                  </a:cubicBezTo>
                  <a:cubicBezTo>
                    <a:pt x="107732" y="123265"/>
                    <a:pt x="116924" y="109868"/>
                    <a:pt x="116924" y="84590"/>
                  </a:cubicBezTo>
                  <a:close/>
                </a:path>
              </a:pathLst>
            </a:custGeom>
            <a:solidFill>
              <a:srgbClr val="051B31"/>
            </a:solidFill>
            <a:ln w="31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800"/>
            </a:p>
          </p:txBody>
        </p:sp>
        <p:sp>
          <p:nvSpPr>
            <p:cNvPr id="29" name="Forme libre 28">
              <a:extLst>
                <a:ext uri="{FF2B5EF4-FFF2-40B4-BE49-F238E27FC236}">
                  <a16:creationId xmlns:a16="http://schemas.microsoft.com/office/drawing/2014/main" id="{08CA535B-317C-62B1-3B75-465B46EAED07}"/>
                </a:ext>
              </a:extLst>
            </p:cNvPr>
            <p:cNvSpPr/>
            <p:nvPr/>
          </p:nvSpPr>
          <p:spPr>
            <a:xfrm>
              <a:off x="393624" y="800149"/>
              <a:ext cx="63919" cy="63562"/>
            </a:xfrm>
            <a:custGeom>
              <a:avLst/>
              <a:gdLst>
                <a:gd name="connsiteX0" fmla="*/ 63920 w 63919"/>
                <a:gd name="connsiteY0" fmla="*/ 31781 h 63562"/>
                <a:gd name="connsiteX1" fmla="*/ 58536 w 63919"/>
                <a:gd name="connsiteY1" fmla="*/ 14128 h 63562"/>
                <a:gd name="connsiteX2" fmla="*/ 44199 w 63919"/>
                <a:gd name="connsiteY2" fmla="*/ 2422 h 63562"/>
                <a:gd name="connsiteX3" fmla="*/ 25736 w 63919"/>
                <a:gd name="connsiteY3" fmla="*/ 608 h 63562"/>
                <a:gd name="connsiteX4" fmla="*/ 9372 w 63919"/>
                <a:gd name="connsiteY4" fmla="*/ 9297 h 63562"/>
                <a:gd name="connsiteX5" fmla="*/ 619 w 63919"/>
                <a:gd name="connsiteY5" fmla="*/ 25561 h 63562"/>
                <a:gd name="connsiteX6" fmla="*/ 2424 w 63919"/>
                <a:gd name="connsiteY6" fmla="*/ 43921 h 63562"/>
                <a:gd name="connsiteX7" fmla="*/ 14178 w 63919"/>
                <a:gd name="connsiteY7" fmla="*/ 58191 h 63562"/>
                <a:gd name="connsiteX8" fmla="*/ 31926 w 63919"/>
                <a:gd name="connsiteY8" fmla="*/ 63563 h 63562"/>
                <a:gd name="connsiteX9" fmla="*/ 44170 w 63919"/>
                <a:gd name="connsiteY9" fmla="*/ 61155 h 63562"/>
                <a:gd name="connsiteX10" fmla="*/ 54551 w 63919"/>
                <a:gd name="connsiteY10" fmla="*/ 54268 h 63562"/>
                <a:gd name="connsiteX11" fmla="*/ 61486 w 63919"/>
                <a:gd name="connsiteY11" fmla="*/ 43953 h 63562"/>
                <a:gd name="connsiteX12" fmla="*/ 63920 w 63919"/>
                <a:gd name="connsiteY12" fmla="*/ 31781 h 63562"/>
                <a:gd name="connsiteX13" fmla="*/ 63920 w 63919"/>
                <a:gd name="connsiteY13" fmla="*/ 31781 h 63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919" h="63562">
                  <a:moveTo>
                    <a:pt x="63920" y="31781"/>
                  </a:moveTo>
                  <a:cubicBezTo>
                    <a:pt x="63920" y="25497"/>
                    <a:pt x="62047" y="19354"/>
                    <a:pt x="58536" y="14128"/>
                  </a:cubicBezTo>
                  <a:cubicBezTo>
                    <a:pt x="55025" y="8902"/>
                    <a:pt x="50038" y="4829"/>
                    <a:pt x="44199" y="2422"/>
                  </a:cubicBezTo>
                  <a:cubicBezTo>
                    <a:pt x="38361" y="16"/>
                    <a:pt x="31936" y="-615"/>
                    <a:pt x="25736" y="608"/>
                  </a:cubicBezTo>
                  <a:cubicBezTo>
                    <a:pt x="19540" y="1832"/>
                    <a:pt x="13843" y="4855"/>
                    <a:pt x="9372" y="9297"/>
                  </a:cubicBezTo>
                  <a:cubicBezTo>
                    <a:pt x="4903" y="13738"/>
                    <a:pt x="1857" y="19398"/>
                    <a:pt x="619" y="25561"/>
                  </a:cubicBezTo>
                  <a:cubicBezTo>
                    <a:pt x="-619" y="31724"/>
                    <a:pt x="9" y="38113"/>
                    <a:pt x="2424" y="43921"/>
                  </a:cubicBezTo>
                  <a:cubicBezTo>
                    <a:pt x="4839" y="49729"/>
                    <a:pt x="8930" y="54695"/>
                    <a:pt x="14178" y="58191"/>
                  </a:cubicBezTo>
                  <a:cubicBezTo>
                    <a:pt x="19430" y="61687"/>
                    <a:pt x="25607" y="63556"/>
                    <a:pt x="31926" y="63563"/>
                  </a:cubicBezTo>
                  <a:cubicBezTo>
                    <a:pt x="36127" y="63568"/>
                    <a:pt x="40285" y="62750"/>
                    <a:pt x="44170" y="61155"/>
                  </a:cubicBezTo>
                  <a:cubicBezTo>
                    <a:pt x="48052" y="59560"/>
                    <a:pt x="51579" y="57220"/>
                    <a:pt x="54551" y="54268"/>
                  </a:cubicBezTo>
                  <a:cubicBezTo>
                    <a:pt x="57520" y="51317"/>
                    <a:pt x="59877" y="47811"/>
                    <a:pt x="61486" y="43953"/>
                  </a:cubicBezTo>
                  <a:cubicBezTo>
                    <a:pt x="63094" y="40094"/>
                    <a:pt x="63920" y="35958"/>
                    <a:pt x="63920" y="31781"/>
                  </a:cubicBezTo>
                  <a:lnTo>
                    <a:pt x="63920" y="31781"/>
                  </a:lnTo>
                  <a:close/>
                </a:path>
              </a:pathLst>
            </a:custGeom>
            <a:solidFill>
              <a:srgbClr val="051B31"/>
            </a:solidFill>
            <a:ln w="31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800"/>
            </a:p>
          </p:txBody>
        </p:sp>
        <p:sp>
          <p:nvSpPr>
            <p:cNvPr id="31" name="Forme libre 30">
              <a:extLst>
                <a:ext uri="{FF2B5EF4-FFF2-40B4-BE49-F238E27FC236}">
                  <a16:creationId xmlns:a16="http://schemas.microsoft.com/office/drawing/2014/main" id="{8FFA4A1E-7FB7-05FC-6160-85093123AED2}"/>
                </a:ext>
              </a:extLst>
            </p:cNvPr>
            <p:cNvSpPr/>
            <p:nvPr/>
          </p:nvSpPr>
          <p:spPr>
            <a:xfrm>
              <a:off x="838197" y="975196"/>
              <a:ext cx="63919" cy="63562"/>
            </a:xfrm>
            <a:custGeom>
              <a:avLst/>
              <a:gdLst>
                <a:gd name="connsiteX0" fmla="*/ 63920 w 63919"/>
                <a:gd name="connsiteY0" fmla="*/ 31732 h 63562"/>
                <a:gd name="connsiteX1" fmla="*/ 58507 w 63919"/>
                <a:gd name="connsiteY1" fmla="*/ 14087 h 63562"/>
                <a:gd name="connsiteX2" fmla="*/ 44151 w 63919"/>
                <a:gd name="connsiteY2" fmla="*/ 2403 h 63562"/>
                <a:gd name="connsiteX3" fmla="*/ 25688 w 63919"/>
                <a:gd name="connsiteY3" fmla="*/ 618 h 63562"/>
                <a:gd name="connsiteX4" fmla="*/ 9336 w 63919"/>
                <a:gd name="connsiteY4" fmla="*/ 9332 h 63562"/>
                <a:gd name="connsiteX5" fmla="*/ 609 w 63919"/>
                <a:gd name="connsiteY5" fmla="*/ 25610 h 63562"/>
                <a:gd name="connsiteX6" fmla="*/ 2440 w 63919"/>
                <a:gd name="connsiteY6" fmla="*/ 43967 h 63562"/>
                <a:gd name="connsiteX7" fmla="*/ 14220 w 63919"/>
                <a:gd name="connsiteY7" fmla="*/ 58218 h 63562"/>
                <a:gd name="connsiteX8" fmla="*/ 31978 w 63919"/>
                <a:gd name="connsiteY8" fmla="*/ 63563 h 63562"/>
                <a:gd name="connsiteX9" fmla="*/ 44212 w 63919"/>
                <a:gd name="connsiteY9" fmla="*/ 61134 h 63562"/>
                <a:gd name="connsiteX10" fmla="*/ 54583 w 63919"/>
                <a:gd name="connsiteY10" fmla="*/ 54231 h 63562"/>
                <a:gd name="connsiteX11" fmla="*/ 61502 w 63919"/>
                <a:gd name="connsiteY11" fmla="*/ 43905 h 63562"/>
                <a:gd name="connsiteX12" fmla="*/ 63920 w 63919"/>
                <a:gd name="connsiteY12" fmla="*/ 31732 h 63562"/>
                <a:gd name="connsiteX13" fmla="*/ 63920 w 63919"/>
                <a:gd name="connsiteY13" fmla="*/ 31732 h 63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919" h="63562">
                  <a:moveTo>
                    <a:pt x="63920" y="31732"/>
                  </a:moveTo>
                  <a:cubicBezTo>
                    <a:pt x="63910" y="25447"/>
                    <a:pt x="62027" y="19307"/>
                    <a:pt x="58507" y="14087"/>
                  </a:cubicBezTo>
                  <a:cubicBezTo>
                    <a:pt x="54990" y="8867"/>
                    <a:pt x="49993" y="4801"/>
                    <a:pt x="44151" y="2403"/>
                  </a:cubicBezTo>
                  <a:cubicBezTo>
                    <a:pt x="38309" y="6"/>
                    <a:pt x="31884" y="-615"/>
                    <a:pt x="25688" y="618"/>
                  </a:cubicBezTo>
                  <a:cubicBezTo>
                    <a:pt x="19492" y="1851"/>
                    <a:pt x="13801" y="4884"/>
                    <a:pt x="9336" y="9332"/>
                  </a:cubicBezTo>
                  <a:cubicBezTo>
                    <a:pt x="4871" y="13780"/>
                    <a:pt x="1834" y="19445"/>
                    <a:pt x="609" y="25610"/>
                  </a:cubicBezTo>
                  <a:cubicBezTo>
                    <a:pt x="-619" y="31774"/>
                    <a:pt x="19" y="38162"/>
                    <a:pt x="2440" y="43967"/>
                  </a:cubicBezTo>
                  <a:cubicBezTo>
                    <a:pt x="4865" y="49771"/>
                    <a:pt x="8962" y="54730"/>
                    <a:pt x="14220" y="58218"/>
                  </a:cubicBezTo>
                  <a:cubicBezTo>
                    <a:pt x="19479" y="61706"/>
                    <a:pt x="25656" y="63566"/>
                    <a:pt x="31978" y="63563"/>
                  </a:cubicBezTo>
                  <a:cubicBezTo>
                    <a:pt x="36175" y="63561"/>
                    <a:pt x="40334" y="62736"/>
                    <a:pt x="44212" y="61134"/>
                  </a:cubicBezTo>
                  <a:cubicBezTo>
                    <a:pt x="48091" y="59533"/>
                    <a:pt x="51614" y="57187"/>
                    <a:pt x="54583" y="54231"/>
                  </a:cubicBezTo>
                  <a:cubicBezTo>
                    <a:pt x="57549" y="51275"/>
                    <a:pt x="59900" y="47766"/>
                    <a:pt x="61502" y="43905"/>
                  </a:cubicBezTo>
                  <a:cubicBezTo>
                    <a:pt x="63104" y="40045"/>
                    <a:pt x="63926" y="35908"/>
                    <a:pt x="63920" y="31732"/>
                  </a:cubicBezTo>
                  <a:lnTo>
                    <a:pt x="63920" y="31732"/>
                  </a:lnTo>
                  <a:close/>
                </a:path>
              </a:pathLst>
            </a:custGeom>
            <a:solidFill>
              <a:srgbClr val="051B31"/>
            </a:solidFill>
            <a:ln w="31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800"/>
            </a:p>
          </p:txBody>
        </p:sp>
      </p:grpSp>
      <p:sp>
        <p:nvSpPr>
          <p:cNvPr id="12" name="Espace réservé du pied de page 2">
            <a:extLst>
              <a:ext uri="{FF2B5EF4-FFF2-40B4-BE49-F238E27FC236}">
                <a16:creationId xmlns:a16="http://schemas.microsoft.com/office/drawing/2014/main" id="{5A32A7E7-F822-8DCA-7A4C-9331107F74CF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>
          <a:xfrm rot="16200000">
            <a:off x="-1980441" y="8165573"/>
            <a:ext cx="4901147" cy="608542"/>
          </a:xfrm>
          <a:prstGeom prst="rect">
            <a:avLst/>
          </a:prstGeom>
        </p:spPr>
        <p:txBody>
          <a:bodyPr/>
          <a:lstStyle/>
          <a:p>
            <a:r>
              <a:rPr lang="fr-FR"/>
              <a:t>Nerea Enrique | StandAAArdise your tests | Forum PHP 2024</a:t>
            </a:r>
          </a:p>
        </p:txBody>
      </p:sp>
    </p:spTree>
    <p:extLst>
      <p:ext uri="{BB962C8B-B14F-4D97-AF65-F5344CB8AC3E}">
        <p14:creationId xmlns:p14="http://schemas.microsoft.com/office/powerpoint/2010/main" val="12142138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wo_peo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rme libre 8">
            <a:extLst>
              <a:ext uri="{FF2B5EF4-FFF2-40B4-BE49-F238E27FC236}">
                <a16:creationId xmlns:a16="http://schemas.microsoft.com/office/drawing/2014/main" id="{EB891C02-A76B-2CEC-1665-CBF669A4B7BE}"/>
              </a:ext>
            </a:extLst>
          </p:cNvPr>
          <p:cNvSpPr/>
          <p:nvPr/>
        </p:nvSpPr>
        <p:spPr>
          <a:xfrm>
            <a:off x="1071564" y="481016"/>
            <a:ext cx="10467975" cy="10467975"/>
          </a:xfrm>
          <a:custGeom>
            <a:avLst/>
            <a:gdLst>
              <a:gd name="connsiteX0" fmla="*/ 10467975 w 10467975"/>
              <a:gd name="connsiteY0" fmla="*/ 5233988 h 10467975"/>
              <a:gd name="connsiteX1" fmla="*/ 5233988 w 10467975"/>
              <a:gd name="connsiteY1" fmla="*/ 10467975 h 10467975"/>
              <a:gd name="connsiteX2" fmla="*/ 0 w 10467975"/>
              <a:gd name="connsiteY2" fmla="*/ 5233988 h 10467975"/>
              <a:gd name="connsiteX3" fmla="*/ 5233988 w 10467975"/>
              <a:gd name="connsiteY3" fmla="*/ 0 h 10467975"/>
              <a:gd name="connsiteX4" fmla="*/ 10467975 w 10467975"/>
              <a:gd name="connsiteY4" fmla="*/ 5233988 h 10467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67975" h="10467975">
                <a:moveTo>
                  <a:pt x="10467975" y="5233988"/>
                </a:moveTo>
                <a:cubicBezTo>
                  <a:pt x="10467975" y="8124639"/>
                  <a:pt x="8124639" y="10467975"/>
                  <a:pt x="5233988" y="10467975"/>
                </a:cubicBezTo>
                <a:cubicBezTo>
                  <a:pt x="2343336" y="10467975"/>
                  <a:pt x="0" y="8124639"/>
                  <a:pt x="0" y="5233988"/>
                </a:cubicBezTo>
                <a:cubicBezTo>
                  <a:pt x="0" y="2343336"/>
                  <a:pt x="2343336" y="0"/>
                  <a:pt x="5233988" y="0"/>
                </a:cubicBezTo>
                <a:cubicBezTo>
                  <a:pt x="8124639" y="0"/>
                  <a:pt x="10467975" y="2343336"/>
                  <a:pt x="10467975" y="5233988"/>
                </a:cubicBezTo>
                <a:close/>
              </a:path>
            </a:pathLst>
          </a:custGeom>
          <a:noFill/>
          <a:ln w="9525" cap="flat">
            <a:solidFill>
              <a:srgbClr val="DDDDDD"/>
            </a:solidFill>
            <a:prstDash val="solid"/>
            <a:miter/>
          </a:ln>
        </p:spPr>
        <p:txBody>
          <a:bodyPr rtlCol="0" anchor="ctr"/>
          <a:lstStyle/>
          <a:p>
            <a:endParaRPr lang="fr-FR" sz="1800"/>
          </a:p>
        </p:txBody>
      </p:sp>
      <p:sp>
        <p:nvSpPr>
          <p:cNvPr id="10" name="Forme libre 9">
            <a:extLst>
              <a:ext uri="{FF2B5EF4-FFF2-40B4-BE49-F238E27FC236}">
                <a16:creationId xmlns:a16="http://schemas.microsoft.com/office/drawing/2014/main" id="{71908DDD-3471-3C9D-BA2E-D02CF31B2504}"/>
              </a:ext>
            </a:extLst>
          </p:cNvPr>
          <p:cNvSpPr/>
          <p:nvPr/>
        </p:nvSpPr>
        <p:spPr>
          <a:xfrm>
            <a:off x="6748464" y="481016"/>
            <a:ext cx="10467975" cy="10467975"/>
          </a:xfrm>
          <a:custGeom>
            <a:avLst/>
            <a:gdLst>
              <a:gd name="connsiteX0" fmla="*/ 10467975 w 10467975"/>
              <a:gd name="connsiteY0" fmla="*/ 5233988 h 10467975"/>
              <a:gd name="connsiteX1" fmla="*/ 5233988 w 10467975"/>
              <a:gd name="connsiteY1" fmla="*/ 10467975 h 10467975"/>
              <a:gd name="connsiteX2" fmla="*/ 0 w 10467975"/>
              <a:gd name="connsiteY2" fmla="*/ 5233988 h 10467975"/>
              <a:gd name="connsiteX3" fmla="*/ 5233988 w 10467975"/>
              <a:gd name="connsiteY3" fmla="*/ 0 h 10467975"/>
              <a:gd name="connsiteX4" fmla="*/ 10467975 w 10467975"/>
              <a:gd name="connsiteY4" fmla="*/ 5233988 h 10467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67975" h="10467975">
                <a:moveTo>
                  <a:pt x="10467975" y="5233988"/>
                </a:moveTo>
                <a:cubicBezTo>
                  <a:pt x="10467975" y="8124639"/>
                  <a:pt x="8124639" y="10467975"/>
                  <a:pt x="5233988" y="10467975"/>
                </a:cubicBezTo>
                <a:cubicBezTo>
                  <a:pt x="2343336" y="10467975"/>
                  <a:pt x="0" y="8124639"/>
                  <a:pt x="0" y="5233988"/>
                </a:cubicBezTo>
                <a:cubicBezTo>
                  <a:pt x="0" y="2343336"/>
                  <a:pt x="2343336" y="0"/>
                  <a:pt x="5233988" y="0"/>
                </a:cubicBezTo>
                <a:cubicBezTo>
                  <a:pt x="8124639" y="0"/>
                  <a:pt x="10467975" y="2343336"/>
                  <a:pt x="10467975" y="5233988"/>
                </a:cubicBezTo>
                <a:close/>
              </a:path>
            </a:pathLst>
          </a:custGeom>
          <a:noFill/>
          <a:ln w="9525" cap="flat">
            <a:solidFill>
              <a:srgbClr val="DDDDDD"/>
            </a:solidFill>
            <a:prstDash val="solid"/>
            <a:miter/>
          </a:ln>
        </p:spPr>
        <p:txBody>
          <a:bodyPr rtlCol="0" anchor="ctr"/>
          <a:lstStyle/>
          <a:p>
            <a:endParaRPr lang="fr-FR" sz="1800"/>
          </a:p>
        </p:txBody>
      </p:sp>
      <p:sp>
        <p:nvSpPr>
          <p:cNvPr id="23" name="Espace réservé pour une image  22">
            <a:extLst>
              <a:ext uri="{FF2B5EF4-FFF2-40B4-BE49-F238E27FC236}">
                <a16:creationId xmlns:a16="http://schemas.microsoft.com/office/drawing/2014/main" id="{F57FEE3B-855A-0F33-6ED6-FBA88DDE47A9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3676653" y="3952875"/>
            <a:ext cx="4048120" cy="4048124"/>
          </a:xfrm>
          <a:prstGeom prst="ellipse">
            <a:avLst/>
          </a:prstGeom>
        </p:spPr>
        <p:txBody>
          <a:bodyPr rIns="0" anchor="ctr">
            <a:normAutofit/>
          </a:bodyPr>
          <a:lstStyle>
            <a:lvl1pPr marL="0" indent="0" algn="ctr">
              <a:buNone/>
              <a:defRPr sz="3200"/>
            </a:lvl1pPr>
          </a:lstStyle>
          <a:p>
            <a:r>
              <a:rPr lang="fr-FR"/>
              <a:t>Insérer photo</a:t>
            </a:r>
          </a:p>
        </p:txBody>
      </p:sp>
      <p:sp>
        <p:nvSpPr>
          <p:cNvPr id="13" name="Espace réservé du texte 12">
            <a:extLst>
              <a:ext uri="{FF2B5EF4-FFF2-40B4-BE49-F238E27FC236}">
                <a16:creationId xmlns:a16="http://schemas.microsoft.com/office/drawing/2014/main" id="{5AB36EAD-4A4E-F4B6-2F5C-15DE83B5A80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71873" y="8734425"/>
            <a:ext cx="4257677" cy="342900"/>
          </a:xfrm>
        </p:spPr>
        <p:txBody>
          <a:bodyPr rIns="0">
            <a:noAutofit/>
          </a:bodyPr>
          <a:lstStyle>
            <a:lvl1pPr marL="0" indent="0" algn="ctr">
              <a:buNone/>
              <a:defRPr sz="2200" b="0" i="0">
                <a:solidFill>
                  <a:srgbClr val="051B31"/>
                </a:solidFill>
                <a:latin typeface="+mn-lt"/>
              </a:defRPr>
            </a:lvl1pPr>
            <a:lvl2pPr marL="685787" indent="0">
              <a:buNone/>
              <a:defRPr sz="1800" b="0" i="0">
                <a:latin typeface="Graphik Light" panose="020B0403030202060203" pitchFamily="34" charset="77"/>
              </a:defRPr>
            </a:lvl2pPr>
            <a:lvl3pPr marL="1371573" indent="0">
              <a:buNone/>
              <a:defRPr sz="1800" b="0" i="0">
                <a:latin typeface="Graphik Light" panose="020B0403030202060203" pitchFamily="34" charset="77"/>
              </a:defRPr>
            </a:lvl3pPr>
            <a:lvl4pPr marL="2057359" indent="0">
              <a:buNone/>
              <a:defRPr sz="1800" b="0" i="0">
                <a:latin typeface="Graphik Light" panose="020B0403030202060203" pitchFamily="34" charset="77"/>
              </a:defRPr>
            </a:lvl4pPr>
            <a:lvl5pPr marL="2743146" indent="0">
              <a:buNone/>
              <a:defRPr sz="1800" b="0" i="0">
                <a:latin typeface="Graphik Light" panose="020B0403030202060203" pitchFamily="34" charset="77"/>
              </a:defRPr>
            </a:lvl5pPr>
          </a:lstStyle>
          <a:p>
            <a:pPr lvl="0"/>
            <a:r>
              <a:rPr lang="fr-FR"/>
              <a:t>POSTE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A57E2E48-BE7B-3361-AD8D-80C78CBFBAE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71875" y="8324850"/>
            <a:ext cx="4257676" cy="342900"/>
          </a:xfrm>
        </p:spPr>
        <p:txBody>
          <a:bodyPr rIns="0" anchor="b">
            <a:noAutofit/>
          </a:bodyPr>
          <a:lstStyle>
            <a:lvl1pPr marL="0" indent="0" algn="ctr">
              <a:buNone/>
              <a:defRPr sz="2200" b="1" i="0">
                <a:latin typeface="+mj-lt"/>
              </a:defRPr>
            </a:lvl1pPr>
          </a:lstStyle>
          <a:p>
            <a:pPr lvl="0"/>
            <a:r>
              <a:rPr lang="fr-FR"/>
              <a:t>Prénom Nom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BBD33E1A-E93A-79CC-FF6F-0472E88FDF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95477" y="1476374"/>
            <a:ext cx="8071485" cy="1289686"/>
          </a:xfrm>
        </p:spPr>
        <p:txBody>
          <a:bodyPr anchor="t"/>
          <a:lstStyle/>
          <a:p>
            <a:r>
              <a:rPr lang="fr-FR"/>
              <a:t>Titre de la slide sur une à deux lignes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3DA6CA8-DCC3-6F02-DB8D-CEE8F62376D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518557C-7C33-A449-BE2B-DD9B58F4A5B0}" type="slidenum">
              <a:rPr lang="fr-FR" smtClean="0"/>
              <a:pPr/>
              <a:t>‹N°›</a:t>
            </a:fld>
            <a:endParaRPr lang="fr-FR"/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45829CCA-4441-58CF-146C-47421CF48A69}"/>
              </a:ext>
            </a:extLst>
          </p:cNvPr>
          <p:cNvCxnSpPr>
            <a:cxnSpLocks/>
          </p:cNvCxnSpPr>
          <p:nvPr userDrawn="1"/>
        </p:nvCxnSpPr>
        <p:spPr>
          <a:xfrm flipH="1">
            <a:off x="17906400" y="5715000"/>
            <a:ext cx="3816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D48F99FB-0350-EB80-6590-98D2F75AB8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895477" y="1133479"/>
            <a:ext cx="2638425" cy="219075"/>
          </a:xfrm>
        </p:spPr>
        <p:txBody>
          <a:bodyPr anchor="ctr">
            <a:noAutofit/>
          </a:bodyPr>
          <a:lstStyle>
            <a:lvl1pPr marL="0" indent="0">
              <a:buNone/>
              <a:defRPr sz="16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fr-FR"/>
              <a:t>1. CHAPITRE</a:t>
            </a:r>
          </a:p>
        </p:txBody>
      </p:sp>
      <p:sp>
        <p:nvSpPr>
          <p:cNvPr id="16" name="Espace réservé du texte 12">
            <a:extLst>
              <a:ext uri="{FF2B5EF4-FFF2-40B4-BE49-F238E27FC236}">
                <a16:creationId xmlns:a16="http://schemas.microsoft.com/office/drawing/2014/main" id="{19047936-88F6-7F13-718B-6C81871EF17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458452" y="8734424"/>
            <a:ext cx="4257674" cy="342900"/>
          </a:xfrm>
        </p:spPr>
        <p:txBody>
          <a:bodyPr rIns="0">
            <a:noAutofit/>
          </a:bodyPr>
          <a:lstStyle>
            <a:lvl1pPr marL="0" indent="0" algn="ctr">
              <a:buNone/>
              <a:defRPr sz="2200" b="0" i="0">
                <a:latin typeface="+mn-lt"/>
              </a:defRPr>
            </a:lvl1pPr>
            <a:lvl2pPr marL="685787" indent="0">
              <a:buNone/>
              <a:defRPr sz="1800" b="0" i="0">
                <a:latin typeface="Graphik Light" panose="020B0403030202060203" pitchFamily="34" charset="77"/>
              </a:defRPr>
            </a:lvl2pPr>
            <a:lvl3pPr marL="1371573" indent="0">
              <a:buNone/>
              <a:defRPr sz="1800" b="0" i="0">
                <a:latin typeface="Graphik Light" panose="020B0403030202060203" pitchFamily="34" charset="77"/>
              </a:defRPr>
            </a:lvl3pPr>
            <a:lvl4pPr marL="2057359" indent="0">
              <a:buNone/>
              <a:defRPr sz="1800" b="0" i="0">
                <a:latin typeface="Graphik Light" panose="020B0403030202060203" pitchFamily="34" charset="77"/>
              </a:defRPr>
            </a:lvl4pPr>
            <a:lvl5pPr marL="2743146" indent="0">
              <a:buNone/>
              <a:defRPr sz="1800" b="0" i="0">
                <a:latin typeface="Graphik Light" panose="020B0403030202060203" pitchFamily="34" charset="77"/>
              </a:defRPr>
            </a:lvl5pPr>
          </a:lstStyle>
          <a:p>
            <a:pPr lvl="0"/>
            <a:r>
              <a:rPr lang="fr-FR"/>
              <a:t>POSTE</a:t>
            </a:r>
          </a:p>
        </p:txBody>
      </p:sp>
      <p:sp>
        <p:nvSpPr>
          <p:cNvPr id="17" name="Espace réservé du texte 5">
            <a:extLst>
              <a:ext uri="{FF2B5EF4-FFF2-40B4-BE49-F238E27FC236}">
                <a16:creationId xmlns:a16="http://schemas.microsoft.com/office/drawing/2014/main" id="{3B561486-1CEF-C439-AE5E-41803DC82BF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458452" y="8324850"/>
            <a:ext cx="4257674" cy="342900"/>
          </a:xfrm>
        </p:spPr>
        <p:txBody>
          <a:bodyPr rIns="0" anchor="t">
            <a:noAutofit/>
          </a:bodyPr>
          <a:lstStyle>
            <a:lvl1pPr marL="0" indent="0" algn="ctr">
              <a:buNone/>
              <a:defRPr sz="2200" b="1" i="0">
                <a:latin typeface="+mj-lt"/>
              </a:defRPr>
            </a:lvl1pPr>
          </a:lstStyle>
          <a:p>
            <a:pPr lvl="0"/>
            <a:r>
              <a:rPr lang="fr-FR"/>
              <a:t>Prénom Nom</a:t>
            </a:r>
          </a:p>
        </p:txBody>
      </p:sp>
      <p:sp>
        <p:nvSpPr>
          <p:cNvPr id="24" name="Espace réservé pour une image  22">
            <a:extLst>
              <a:ext uri="{FF2B5EF4-FFF2-40B4-BE49-F238E27FC236}">
                <a16:creationId xmlns:a16="http://schemas.microsoft.com/office/drawing/2014/main" id="{02E150FB-6DDD-53B9-44AC-FA00D7C202AD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10563231" y="3950999"/>
            <a:ext cx="4049996" cy="4050000"/>
          </a:xfrm>
          <a:prstGeom prst="ellipse">
            <a:avLst/>
          </a:prstGeom>
        </p:spPr>
        <p:txBody>
          <a:bodyPr rIns="0" anchor="ctr">
            <a:normAutofit/>
          </a:bodyPr>
          <a:lstStyle>
            <a:lvl1pPr marL="0" indent="0" algn="ctr">
              <a:buNone/>
              <a:defRPr sz="3200"/>
            </a:lvl1pPr>
          </a:lstStyle>
          <a:p>
            <a:r>
              <a:rPr lang="fr-FR"/>
              <a:t>Insérer photo</a:t>
            </a:r>
          </a:p>
        </p:txBody>
      </p:sp>
      <p:sp>
        <p:nvSpPr>
          <p:cNvPr id="5" name="Corde 4">
            <a:extLst>
              <a:ext uri="{FF2B5EF4-FFF2-40B4-BE49-F238E27FC236}">
                <a16:creationId xmlns:a16="http://schemas.microsoft.com/office/drawing/2014/main" id="{06386624-D705-4448-B72E-8A31E55EBC20}"/>
              </a:ext>
            </a:extLst>
          </p:cNvPr>
          <p:cNvSpPr/>
          <p:nvPr userDrawn="1"/>
        </p:nvSpPr>
        <p:spPr>
          <a:xfrm>
            <a:off x="17821277" y="10296526"/>
            <a:ext cx="714374" cy="714374"/>
          </a:xfrm>
          <a:prstGeom prst="chord">
            <a:avLst>
              <a:gd name="adj1" fmla="val 4288123"/>
              <a:gd name="adj2" fmla="val 1728879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grpSp>
        <p:nvGrpSpPr>
          <p:cNvPr id="14" name="Image 5" descr="preencoded.png">
            <a:extLst>
              <a:ext uri="{FF2B5EF4-FFF2-40B4-BE49-F238E27FC236}">
                <a16:creationId xmlns:a16="http://schemas.microsoft.com/office/drawing/2014/main" id="{3FE7E13C-ABAD-17E9-4509-EE38F625E263}"/>
              </a:ext>
            </a:extLst>
          </p:cNvPr>
          <p:cNvGrpSpPr/>
          <p:nvPr userDrawn="1"/>
        </p:nvGrpSpPr>
        <p:grpSpPr>
          <a:xfrm rot="16200000">
            <a:off x="38135" y="800153"/>
            <a:ext cx="863983" cy="238609"/>
            <a:chOff x="38133" y="800149"/>
            <a:chExt cx="863983" cy="238609"/>
          </a:xfrm>
          <a:solidFill>
            <a:srgbClr val="051B31"/>
          </a:solidFill>
        </p:grpSpPr>
        <p:sp>
          <p:nvSpPr>
            <p:cNvPr id="15" name="Forme libre 14">
              <a:extLst>
                <a:ext uri="{FF2B5EF4-FFF2-40B4-BE49-F238E27FC236}">
                  <a16:creationId xmlns:a16="http://schemas.microsoft.com/office/drawing/2014/main" id="{3B9B011B-07EB-DF78-A810-30B063F17D76}"/>
                </a:ext>
              </a:extLst>
            </p:cNvPr>
            <p:cNvSpPr/>
            <p:nvPr/>
          </p:nvSpPr>
          <p:spPr>
            <a:xfrm>
              <a:off x="38133" y="871003"/>
              <a:ext cx="173154" cy="167697"/>
            </a:xfrm>
            <a:custGeom>
              <a:avLst/>
              <a:gdLst>
                <a:gd name="connsiteX0" fmla="*/ 0 w 173154"/>
                <a:gd name="connsiteY0" fmla="*/ 86115 h 167697"/>
                <a:gd name="connsiteX1" fmla="*/ 0 w 173154"/>
                <a:gd name="connsiteY1" fmla="*/ 83679 h 167697"/>
                <a:gd name="connsiteX2" fmla="*/ 88756 w 173154"/>
                <a:gd name="connsiteY2" fmla="*/ 0 h 167697"/>
                <a:gd name="connsiteX3" fmla="*/ 173155 w 173154"/>
                <a:gd name="connsiteY3" fmla="*/ 82784 h 167697"/>
                <a:gd name="connsiteX4" fmla="*/ 173155 w 173154"/>
                <a:gd name="connsiteY4" fmla="*/ 97391 h 167697"/>
                <a:gd name="connsiteX5" fmla="*/ 60904 w 173154"/>
                <a:gd name="connsiteY5" fmla="*/ 97391 h 167697"/>
                <a:gd name="connsiteX6" fmla="*/ 90897 w 173154"/>
                <a:gd name="connsiteY6" fmla="*/ 126918 h 167697"/>
                <a:gd name="connsiteX7" fmla="*/ 116000 w 173154"/>
                <a:gd name="connsiteY7" fmla="*/ 109876 h 167697"/>
                <a:gd name="connsiteX8" fmla="*/ 172314 w 173154"/>
                <a:gd name="connsiteY8" fmla="*/ 109876 h 167697"/>
                <a:gd name="connsiteX9" fmla="*/ 88756 w 173154"/>
                <a:gd name="connsiteY9" fmla="*/ 167698 h 167697"/>
                <a:gd name="connsiteX10" fmla="*/ 0 w 173154"/>
                <a:gd name="connsiteY10" fmla="*/ 86115 h 167697"/>
                <a:gd name="connsiteX11" fmla="*/ 113851 w 173154"/>
                <a:gd name="connsiteY11" fmla="*/ 66032 h 167697"/>
                <a:gd name="connsiteX12" fmla="*/ 88756 w 173154"/>
                <a:gd name="connsiteY12" fmla="*/ 38633 h 167697"/>
                <a:gd name="connsiteX13" fmla="*/ 61212 w 173154"/>
                <a:gd name="connsiteY13" fmla="*/ 66032 h 167697"/>
                <a:gd name="connsiteX14" fmla="*/ 113851 w 173154"/>
                <a:gd name="connsiteY14" fmla="*/ 66032 h 167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73154" h="167697">
                  <a:moveTo>
                    <a:pt x="0" y="86115"/>
                  </a:moveTo>
                  <a:lnTo>
                    <a:pt x="0" y="83679"/>
                  </a:lnTo>
                  <a:cubicBezTo>
                    <a:pt x="0" y="31939"/>
                    <a:pt x="39783" y="0"/>
                    <a:pt x="88756" y="0"/>
                  </a:cubicBezTo>
                  <a:cubicBezTo>
                    <a:pt x="133747" y="0"/>
                    <a:pt x="172005" y="25567"/>
                    <a:pt x="173155" y="82784"/>
                  </a:cubicBezTo>
                  <a:lnTo>
                    <a:pt x="173155" y="97391"/>
                  </a:lnTo>
                  <a:lnTo>
                    <a:pt x="60904" y="97391"/>
                  </a:lnTo>
                  <a:cubicBezTo>
                    <a:pt x="62437" y="116570"/>
                    <a:pt x="73759" y="126918"/>
                    <a:pt x="90897" y="126918"/>
                  </a:cubicBezTo>
                  <a:cubicBezTo>
                    <a:pt x="107727" y="126918"/>
                    <a:pt x="114159" y="118998"/>
                    <a:pt x="116000" y="109876"/>
                  </a:cubicBezTo>
                  <a:lnTo>
                    <a:pt x="172314" y="109876"/>
                  </a:lnTo>
                  <a:cubicBezTo>
                    <a:pt x="167415" y="146389"/>
                    <a:pt x="139562" y="167698"/>
                    <a:pt x="88756" y="167698"/>
                  </a:cubicBezTo>
                  <a:cubicBezTo>
                    <a:pt x="37642" y="167681"/>
                    <a:pt x="0" y="138758"/>
                    <a:pt x="0" y="86115"/>
                  </a:cubicBezTo>
                  <a:close/>
                  <a:moveTo>
                    <a:pt x="113851" y="66032"/>
                  </a:moveTo>
                  <a:cubicBezTo>
                    <a:pt x="113243" y="48981"/>
                    <a:pt x="104978" y="38633"/>
                    <a:pt x="88756" y="38633"/>
                  </a:cubicBezTo>
                  <a:cubicBezTo>
                    <a:pt x="74068" y="38633"/>
                    <a:pt x="63662" y="48070"/>
                    <a:pt x="61212" y="66032"/>
                  </a:cubicBezTo>
                  <a:lnTo>
                    <a:pt x="113851" y="66032"/>
                  </a:lnTo>
                  <a:close/>
                </a:path>
              </a:pathLst>
            </a:custGeom>
            <a:solidFill>
              <a:srgbClr val="051B31"/>
            </a:solidFill>
            <a:ln w="31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800"/>
            </a:p>
          </p:txBody>
        </p:sp>
        <p:sp>
          <p:nvSpPr>
            <p:cNvPr id="18" name="Forme libre 17">
              <a:extLst>
                <a:ext uri="{FF2B5EF4-FFF2-40B4-BE49-F238E27FC236}">
                  <a16:creationId xmlns:a16="http://schemas.microsoft.com/office/drawing/2014/main" id="{D9163F87-5492-5C96-6EFE-F7E5F085A4E4}"/>
                </a:ext>
              </a:extLst>
            </p:cNvPr>
            <p:cNvSpPr/>
            <p:nvPr/>
          </p:nvSpPr>
          <p:spPr>
            <a:xfrm>
              <a:off x="223252" y="806487"/>
              <a:ext cx="164965" cy="228269"/>
            </a:xfrm>
            <a:custGeom>
              <a:avLst/>
              <a:gdLst>
                <a:gd name="connsiteX0" fmla="*/ 0 w 164965"/>
                <a:gd name="connsiteY0" fmla="*/ 0 h 228269"/>
                <a:gd name="connsiteX1" fmla="*/ 60296 w 164965"/>
                <a:gd name="connsiteY1" fmla="*/ 0 h 228269"/>
                <a:gd name="connsiteX2" fmla="*/ 60296 w 164965"/>
                <a:gd name="connsiteY2" fmla="*/ 129354 h 228269"/>
                <a:gd name="connsiteX3" fmla="*/ 99162 w 164965"/>
                <a:gd name="connsiteY3" fmla="*/ 69056 h 228269"/>
                <a:gd name="connsiteX4" fmla="*/ 160990 w 164965"/>
                <a:gd name="connsiteY4" fmla="*/ 69056 h 228269"/>
                <a:gd name="connsiteX5" fmla="*/ 111718 w 164965"/>
                <a:gd name="connsiteY5" fmla="*/ 140307 h 228269"/>
                <a:gd name="connsiteX6" fmla="*/ 164965 w 164965"/>
                <a:gd name="connsiteY6" fmla="*/ 228270 h 228269"/>
                <a:gd name="connsiteX7" fmla="*/ 98246 w 164965"/>
                <a:gd name="connsiteY7" fmla="*/ 228270 h 228269"/>
                <a:gd name="connsiteX8" fmla="*/ 60296 w 164965"/>
                <a:gd name="connsiteY8" fmla="*/ 161923 h 228269"/>
                <a:gd name="connsiteX9" fmla="*/ 60296 w 164965"/>
                <a:gd name="connsiteY9" fmla="*/ 228270 h 228269"/>
                <a:gd name="connsiteX10" fmla="*/ 0 w 164965"/>
                <a:gd name="connsiteY10" fmla="*/ 228270 h 228269"/>
                <a:gd name="connsiteX11" fmla="*/ 0 w 164965"/>
                <a:gd name="connsiteY11" fmla="*/ 0 h 228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4965" h="228269">
                  <a:moveTo>
                    <a:pt x="0" y="0"/>
                  </a:moveTo>
                  <a:lnTo>
                    <a:pt x="60296" y="0"/>
                  </a:lnTo>
                  <a:lnTo>
                    <a:pt x="60296" y="129354"/>
                  </a:lnTo>
                  <a:lnTo>
                    <a:pt x="99162" y="69056"/>
                  </a:lnTo>
                  <a:lnTo>
                    <a:pt x="160990" y="69056"/>
                  </a:lnTo>
                  <a:lnTo>
                    <a:pt x="111718" y="140307"/>
                  </a:lnTo>
                  <a:lnTo>
                    <a:pt x="164965" y="228270"/>
                  </a:lnTo>
                  <a:lnTo>
                    <a:pt x="98246" y="228270"/>
                  </a:lnTo>
                  <a:lnTo>
                    <a:pt x="60296" y="161923"/>
                  </a:lnTo>
                  <a:lnTo>
                    <a:pt x="60296" y="228270"/>
                  </a:lnTo>
                  <a:lnTo>
                    <a:pt x="0" y="2282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51B31"/>
            </a:solidFill>
            <a:ln w="31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800"/>
            </a:p>
          </p:txBody>
        </p:sp>
        <p:sp>
          <p:nvSpPr>
            <p:cNvPr id="19" name="Forme libre 18">
              <a:extLst>
                <a:ext uri="{FF2B5EF4-FFF2-40B4-BE49-F238E27FC236}">
                  <a16:creationId xmlns:a16="http://schemas.microsoft.com/office/drawing/2014/main" id="{45C598A4-F09E-A791-2BAF-284805612C22}"/>
                </a:ext>
              </a:extLst>
            </p:cNvPr>
            <p:cNvSpPr/>
            <p:nvPr/>
          </p:nvSpPr>
          <p:spPr>
            <a:xfrm>
              <a:off x="395558" y="875543"/>
              <a:ext cx="59986" cy="159213"/>
            </a:xfrm>
            <a:custGeom>
              <a:avLst/>
              <a:gdLst>
                <a:gd name="connsiteX0" fmla="*/ 0 w 59986"/>
                <a:gd name="connsiteY0" fmla="*/ 0 h 159213"/>
                <a:gd name="connsiteX1" fmla="*/ 59987 w 59986"/>
                <a:gd name="connsiteY1" fmla="*/ 0 h 159213"/>
                <a:gd name="connsiteX2" fmla="*/ 59987 w 59986"/>
                <a:gd name="connsiteY2" fmla="*/ 159214 h 159213"/>
                <a:gd name="connsiteX3" fmla="*/ 0 w 59986"/>
                <a:gd name="connsiteY3" fmla="*/ 159214 h 159213"/>
                <a:gd name="connsiteX4" fmla="*/ 0 w 59986"/>
                <a:gd name="connsiteY4" fmla="*/ 0 h 159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986" h="159213">
                  <a:moveTo>
                    <a:pt x="0" y="0"/>
                  </a:moveTo>
                  <a:lnTo>
                    <a:pt x="59987" y="0"/>
                  </a:lnTo>
                  <a:lnTo>
                    <a:pt x="59987" y="159214"/>
                  </a:lnTo>
                  <a:lnTo>
                    <a:pt x="0" y="1592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51B31"/>
            </a:solidFill>
            <a:ln w="31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800"/>
            </a:p>
          </p:txBody>
        </p:sp>
        <p:sp>
          <p:nvSpPr>
            <p:cNvPr id="20" name="Forme libre 19">
              <a:extLst>
                <a:ext uri="{FF2B5EF4-FFF2-40B4-BE49-F238E27FC236}">
                  <a16:creationId xmlns:a16="http://schemas.microsoft.com/office/drawing/2014/main" id="{1E40F6A8-2D2E-FFBD-CEF7-F1E8440EC7D6}"/>
                </a:ext>
              </a:extLst>
            </p:cNvPr>
            <p:cNvSpPr/>
            <p:nvPr/>
          </p:nvSpPr>
          <p:spPr>
            <a:xfrm>
              <a:off x="479498" y="871318"/>
              <a:ext cx="164662" cy="163439"/>
            </a:xfrm>
            <a:custGeom>
              <a:avLst/>
              <a:gdLst>
                <a:gd name="connsiteX0" fmla="*/ 0 w 164662"/>
                <a:gd name="connsiteY0" fmla="*/ 4226 h 163439"/>
                <a:gd name="connsiteX1" fmla="*/ 60303 w 164662"/>
                <a:gd name="connsiteY1" fmla="*/ 4226 h 163439"/>
                <a:gd name="connsiteX2" fmla="*/ 60303 w 164662"/>
                <a:gd name="connsiteY2" fmla="*/ 29826 h 163439"/>
                <a:gd name="connsiteX3" fmla="*/ 113252 w 164662"/>
                <a:gd name="connsiteY3" fmla="*/ 0 h 163439"/>
                <a:gd name="connsiteX4" fmla="*/ 164663 w 164662"/>
                <a:gd name="connsiteY4" fmla="*/ 58741 h 163439"/>
                <a:gd name="connsiteX5" fmla="*/ 164663 w 164662"/>
                <a:gd name="connsiteY5" fmla="*/ 163439 h 163439"/>
                <a:gd name="connsiteX6" fmla="*/ 104351 w 164662"/>
                <a:gd name="connsiteY6" fmla="*/ 163439 h 163439"/>
                <a:gd name="connsiteX7" fmla="*/ 104351 w 164662"/>
                <a:gd name="connsiteY7" fmla="*/ 72163 h 163439"/>
                <a:gd name="connsiteX8" fmla="*/ 84156 w 164662"/>
                <a:gd name="connsiteY8" fmla="*/ 47813 h 163439"/>
                <a:gd name="connsiteX9" fmla="*/ 60287 w 164662"/>
                <a:gd name="connsiteY9" fmla="*/ 75510 h 163439"/>
                <a:gd name="connsiteX10" fmla="*/ 60287 w 164662"/>
                <a:gd name="connsiteY10" fmla="*/ 163439 h 163439"/>
                <a:gd name="connsiteX11" fmla="*/ 0 w 164662"/>
                <a:gd name="connsiteY11" fmla="*/ 163439 h 163439"/>
                <a:gd name="connsiteX12" fmla="*/ 0 w 164662"/>
                <a:gd name="connsiteY12" fmla="*/ 4226 h 163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4662" h="163439">
                  <a:moveTo>
                    <a:pt x="0" y="4226"/>
                  </a:moveTo>
                  <a:lnTo>
                    <a:pt x="60303" y="4226"/>
                  </a:lnTo>
                  <a:lnTo>
                    <a:pt x="60303" y="29826"/>
                  </a:lnTo>
                  <a:cubicBezTo>
                    <a:pt x="69175" y="13090"/>
                    <a:pt x="86313" y="0"/>
                    <a:pt x="113252" y="0"/>
                  </a:cubicBezTo>
                  <a:cubicBezTo>
                    <a:pt x="143543" y="0"/>
                    <a:pt x="164663" y="19172"/>
                    <a:pt x="164663" y="58741"/>
                  </a:cubicBezTo>
                  <a:lnTo>
                    <a:pt x="164663" y="163439"/>
                  </a:lnTo>
                  <a:lnTo>
                    <a:pt x="104351" y="163439"/>
                  </a:lnTo>
                  <a:lnTo>
                    <a:pt x="104351" y="72163"/>
                  </a:lnTo>
                  <a:cubicBezTo>
                    <a:pt x="104351" y="56032"/>
                    <a:pt x="98519" y="47813"/>
                    <a:pt x="84156" y="47813"/>
                  </a:cubicBezTo>
                  <a:cubicBezTo>
                    <a:pt x="69159" y="47813"/>
                    <a:pt x="60287" y="56645"/>
                    <a:pt x="60287" y="75510"/>
                  </a:cubicBezTo>
                  <a:lnTo>
                    <a:pt x="60287" y="163439"/>
                  </a:lnTo>
                  <a:lnTo>
                    <a:pt x="0" y="163439"/>
                  </a:lnTo>
                  <a:lnTo>
                    <a:pt x="0" y="4226"/>
                  </a:lnTo>
                  <a:close/>
                </a:path>
              </a:pathLst>
            </a:custGeom>
            <a:solidFill>
              <a:srgbClr val="051B31"/>
            </a:solidFill>
            <a:ln w="31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800"/>
            </a:p>
          </p:txBody>
        </p:sp>
        <p:sp>
          <p:nvSpPr>
            <p:cNvPr id="21" name="Forme libre 20">
              <a:extLst>
                <a:ext uri="{FF2B5EF4-FFF2-40B4-BE49-F238E27FC236}">
                  <a16:creationId xmlns:a16="http://schemas.microsoft.com/office/drawing/2014/main" id="{5DE4A34B-965C-79A4-075E-F7E771E7CA59}"/>
                </a:ext>
              </a:extLst>
            </p:cNvPr>
            <p:cNvSpPr/>
            <p:nvPr/>
          </p:nvSpPr>
          <p:spPr>
            <a:xfrm>
              <a:off x="656128" y="871318"/>
              <a:ext cx="178119" cy="167399"/>
            </a:xfrm>
            <a:custGeom>
              <a:avLst/>
              <a:gdLst>
                <a:gd name="connsiteX0" fmla="*/ 0 w 178119"/>
                <a:gd name="connsiteY0" fmla="*/ 85825 h 167399"/>
                <a:gd name="connsiteX1" fmla="*/ 0 w 178119"/>
                <a:gd name="connsiteY1" fmla="*/ 83397 h 167399"/>
                <a:gd name="connsiteX2" fmla="*/ 89353 w 178119"/>
                <a:gd name="connsiteY2" fmla="*/ 0 h 167399"/>
                <a:gd name="connsiteX3" fmla="*/ 178119 w 178119"/>
                <a:gd name="connsiteY3" fmla="*/ 81873 h 167399"/>
                <a:gd name="connsiteX4" fmla="*/ 178119 w 178119"/>
                <a:gd name="connsiteY4" fmla="*/ 84309 h 167399"/>
                <a:gd name="connsiteX5" fmla="*/ 89053 w 178119"/>
                <a:gd name="connsiteY5" fmla="*/ 167400 h 167399"/>
                <a:gd name="connsiteX6" fmla="*/ 0 w 178119"/>
                <a:gd name="connsiteY6" fmla="*/ 85825 h 167399"/>
                <a:gd name="connsiteX7" fmla="*/ 116924 w 178119"/>
                <a:gd name="connsiteY7" fmla="*/ 84590 h 167399"/>
                <a:gd name="connsiteX8" fmla="*/ 116924 w 178119"/>
                <a:gd name="connsiteY8" fmla="*/ 82453 h 167399"/>
                <a:gd name="connsiteX9" fmla="*/ 89372 w 178119"/>
                <a:gd name="connsiteY9" fmla="*/ 44101 h 167399"/>
                <a:gd name="connsiteX10" fmla="*/ 60912 w 178119"/>
                <a:gd name="connsiteY10" fmla="*/ 81542 h 167399"/>
                <a:gd name="connsiteX11" fmla="*/ 60912 w 178119"/>
                <a:gd name="connsiteY11" fmla="*/ 83977 h 167399"/>
                <a:gd name="connsiteX12" fmla="*/ 89372 w 178119"/>
                <a:gd name="connsiteY12" fmla="*/ 123240 h 167399"/>
                <a:gd name="connsiteX13" fmla="*/ 116924 w 178119"/>
                <a:gd name="connsiteY13" fmla="*/ 84590 h 167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8119" h="167399">
                  <a:moveTo>
                    <a:pt x="0" y="85825"/>
                  </a:moveTo>
                  <a:lnTo>
                    <a:pt x="0" y="83397"/>
                  </a:lnTo>
                  <a:cubicBezTo>
                    <a:pt x="0" y="31649"/>
                    <a:pt x="38874" y="0"/>
                    <a:pt x="89353" y="0"/>
                  </a:cubicBezTo>
                  <a:cubicBezTo>
                    <a:pt x="139243" y="0"/>
                    <a:pt x="178119" y="30738"/>
                    <a:pt x="178119" y="81873"/>
                  </a:cubicBezTo>
                  <a:lnTo>
                    <a:pt x="178119" y="84309"/>
                  </a:lnTo>
                  <a:cubicBezTo>
                    <a:pt x="178119" y="136654"/>
                    <a:pt x="138962" y="167400"/>
                    <a:pt x="89053" y="167400"/>
                  </a:cubicBezTo>
                  <a:cubicBezTo>
                    <a:pt x="39148" y="167400"/>
                    <a:pt x="0" y="138178"/>
                    <a:pt x="0" y="85825"/>
                  </a:cubicBezTo>
                  <a:close/>
                  <a:moveTo>
                    <a:pt x="116924" y="84590"/>
                  </a:moveTo>
                  <a:lnTo>
                    <a:pt x="116924" y="82453"/>
                  </a:lnTo>
                  <a:cubicBezTo>
                    <a:pt x="116924" y="57498"/>
                    <a:pt x="108042" y="44101"/>
                    <a:pt x="89372" y="44101"/>
                  </a:cubicBezTo>
                  <a:cubicBezTo>
                    <a:pt x="71041" y="44101"/>
                    <a:pt x="60912" y="56587"/>
                    <a:pt x="60912" y="81542"/>
                  </a:cubicBezTo>
                  <a:lnTo>
                    <a:pt x="60912" y="83977"/>
                  </a:lnTo>
                  <a:cubicBezTo>
                    <a:pt x="60912" y="109843"/>
                    <a:pt x="70074" y="123240"/>
                    <a:pt x="89372" y="123240"/>
                  </a:cubicBezTo>
                  <a:cubicBezTo>
                    <a:pt x="107732" y="123265"/>
                    <a:pt x="116924" y="109868"/>
                    <a:pt x="116924" y="84590"/>
                  </a:cubicBezTo>
                  <a:close/>
                </a:path>
              </a:pathLst>
            </a:custGeom>
            <a:solidFill>
              <a:srgbClr val="051B31"/>
            </a:solidFill>
            <a:ln w="31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800"/>
            </a:p>
          </p:txBody>
        </p:sp>
        <p:sp>
          <p:nvSpPr>
            <p:cNvPr id="22" name="Forme libre 21">
              <a:extLst>
                <a:ext uri="{FF2B5EF4-FFF2-40B4-BE49-F238E27FC236}">
                  <a16:creationId xmlns:a16="http://schemas.microsoft.com/office/drawing/2014/main" id="{917A839E-815A-782E-8EAD-37D0DDAC283D}"/>
                </a:ext>
              </a:extLst>
            </p:cNvPr>
            <p:cNvSpPr/>
            <p:nvPr/>
          </p:nvSpPr>
          <p:spPr>
            <a:xfrm>
              <a:off x="393624" y="800149"/>
              <a:ext cx="63919" cy="63562"/>
            </a:xfrm>
            <a:custGeom>
              <a:avLst/>
              <a:gdLst>
                <a:gd name="connsiteX0" fmla="*/ 63920 w 63919"/>
                <a:gd name="connsiteY0" fmla="*/ 31781 h 63562"/>
                <a:gd name="connsiteX1" fmla="*/ 58536 w 63919"/>
                <a:gd name="connsiteY1" fmla="*/ 14128 h 63562"/>
                <a:gd name="connsiteX2" fmla="*/ 44199 w 63919"/>
                <a:gd name="connsiteY2" fmla="*/ 2422 h 63562"/>
                <a:gd name="connsiteX3" fmla="*/ 25736 w 63919"/>
                <a:gd name="connsiteY3" fmla="*/ 608 h 63562"/>
                <a:gd name="connsiteX4" fmla="*/ 9372 w 63919"/>
                <a:gd name="connsiteY4" fmla="*/ 9297 h 63562"/>
                <a:gd name="connsiteX5" fmla="*/ 619 w 63919"/>
                <a:gd name="connsiteY5" fmla="*/ 25561 h 63562"/>
                <a:gd name="connsiteX6" fmla="*/ 2424 w 63919"/>
                <a:gd name="connsiteY6" fmla="*/ 43921 h 63562"/>
                <a:gd name="connsiteX7" fmla="*/ 14178 w 63919"/>
                <a:gd name="connsiteY7" fmla="*/ 58191 h 63562"/>
                <a:gd name="connsiteX8" fmla="*/ 31926 w 63919"/>
                <a:gd name="connsiteY8" fmla="*/ 63563 h 63562"/>
                <a:gd name="connsiteX9" fmla="*/ 44170 w 63919"/>
                <a:gd name="connsiteY9" fmla="*/ 61155 h 63562"/>
                <a:gd name="connsiteX10" fmla="*/ 54551 w 63919"/>
                <a:gd name="connsiteY10" fmla="*/ 54268 h 63562"/>
                <a:gd name="connsiteX11" fmla="*/ 61486 w 63919"/>
                <a:gd name="connsiteY11" fmla="*/ 43953 h 63562"/>
                <a:gd name="connsiteX12" fmla="*/ 63920 w 63919"/>
                <a:gd name="connsiteY12" fmla="*/ 31781 h 63562"/>
                <a:gd name="connsiteX13" fmla="*/ 63920 w 63919"/>
                <a:gd name="connsiteY13" fmla="*/ 31781 h 63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919" h="63562">
                  <a:moveTo>
                    <a:pt x="63920" y="31781"/>
                  </a:moveTo>
                  <a:cubicBezTo>
                    <a:pt x="63920" y="25497"/>
                    <a:pt x="62047" y="19354"/>
                    <a:pt x="58536" y="14128"/>
                  </a:cubicBezTo>
                  <a:cubicBezTo>
                    <a:pt x="55025" y="8902"/>
                    <a:pt x="50038" y="4829"/>
                    <a:pt x="44199" y="2422"/>
                  </a:cubicBezTo>
                  <a:cubicBezTo>
                    <a:pt x="38361" y="16"/>
                    <a:pt x="31936" y="-615"/>
                    <a:pt x="25736" y="608"/>
                  </a:cubicBezTo>
                  <a:cubicBezTo>
                    <a:pt x="19540" y="1832"/>
                    <a:pt x="13843" y="4855"/>
                    <a:pt x="9372" y="9297"/>
                  </a:cubicBezTo>
                  <a:cubicBezTo>
                    <a:pt x="4903" y="13738"/>
                    <a:pt x="1857" y="19398"/>
                    <a:pt x="619" y="25561"/>
                  </a:cubicBezTo>
                  <a:cubicBezTo>
                    <a:pt x="-619" y="31724"/>
                    <a:pt x="9" y="38113"/>
                    <a:pt x="2424" y="43921"/>
                  </a:cubicBezTo>
                  <a:cubicBezTo>
                    <a:pt x="4839" y="49729"/>
                    <a:pt x="8930" y="54695"/>
                    <a:pt x="14178" y="58191"/>
                  </a:cubicBezTo>
                  <a:cubicBezTo>
                    <a:pt x="19430" y="61687"/>
                    <a:pt x="25607" y="63556"/>
                    <a:pt x="31926" y="63563"/>
                  </a:cubicBezTo>
                  <a:cubicBezTo>
                    <a:pt x="36127" y="63568"/>
                    <a:pt x="40285" y="62750"/>
                    <a:pt x="44170" y="61155"/>
                  </a:cubicBezTo>
                  <a:cubicBezTo>
                    <a:pt x="48052" y="59560"/>
                    <a:pt x="51579" y="57220"/>
                    <a:pt x="54551" y="54268"/>
                  </a:cubicBezTo>
                  <a:cubicBezTo>
                    <a:pt x="57520" y="51317"/>
                    <a:pt x="59877" y="47811"/>
                    <a:pt x="61486" y="43953"/>
                  </a:cubicBezTo>
                  <a:cubicBezTo>
                    <a:pt x="63094" y="40094"/>
                    <a:pt x="63920" y="35958"/>
                    <a:pt x="63920" y="31781"/>
                  </a:cubicBezTo>
                  <a:lnTo>
                    <a:pt x="63920" y="31781"/>
                  </a:lnTo>
                  <a:close/>
                </a:path>
              </a:pathLst>
            </a:custGeom>
            <a:solidFill>
              <a:srgbClr val="051B31"/>
            </a:solidFill>
            <a:ln w="31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800"/>
            </a:p>
          </p:txBody>
        </p:sp>
        <p:sp>
          <p:nvSpPr>
            <p:cNvPr id="25" name="Forme libre 24">
              <a:extLst>
                <a:ext uri="{FF2B5EF4-FFF2-40B4-BE49-F238E27FC236}">
                  <a16:creationId xmlns:a16="http://schemas.microsoft.com/office/drawing/2014/main" id="{07B75AD1-88F5-53B7-F2EB-349BD45B11C6}"/>
                </a:ext>
              </a:extLst>
            </p:cNvPr>
            <p:cNvSpPr/>
            <p:nvPr/>
          </p:nvSpPr>
          <p:spPr>
            <a:xfrm>
              <a:off x="838197" y="975196"/>
              <a:ext cx="63919" cy="63562"/>
            </a:xfrm>
            <a:custGeom>
              <a:avLst/>
              <a:gdLst>
                <a:gd name="connsiteX0" fmla="*/ 63920 w 63919"/>
                <a:gd name="connsiteY0" fmla="*/ 31732 h 63562"/>
                <a:gd name="connsiteX1" fmla="*/ 58507 w 63919"/>
                <a:gd name="connsiteY1" fmla="*/ 14087 h 63562"/>
                <a:gd name="connsiteX2" fmla="*/ 44151 w 63919"/>
                <a:gd name="connsiteY2" fmla="*/ 2403 h 63562"/>
                <a:gd name="connsiteX3" fmla="*/ 25688 w 63919"/>
                <a:gd name="connsiteY3" fmla="*/ 618 h 63562"/>
                <a:gd name="connsiteX4" fmla="*/ 9336 w 63919"/>
                <a:gd name="connsiteY4" fmla="*/ 9332 h 63562"/>
                <a:gd name="connsiteX5" fmla="*/ 609 w 63919"/>
                <a:gd name="connsiteY5" fmla="*/ 25610 h 63562"/>
                <a:gd name="connsiteX6" fmla="*/ 2440 w 63919"/>
                <a:gd name="connsiteY6" fmla="*/ 43967 h 63562"/>
                <a:gd name="connsiteX7" fmla="*/ 14220 w 63919"/>
                <a:gd name="connsiteY7" fmla="*/ 58218 h 63562"/>
                <a:gd name="connsiteX8" fmla="*/ 31978 w 63919"/>
                <a:gd name="connsiteY8" fmla="*/ 63563 h 63562"/>
                <a:gd name="connsiteX9" fmla="*/ 44212 w 63919"/>
                <a:gd name="connsiteY9" fmla="*/ 61134 h 63562"/>
                <a:gd name="connsiteX10" fmla="*/ 54583 w 63919"/>
                <a:gd name="connsiteY10" fmla="*/ 54231 h 63562"/>
                <a:gd name="connsiteX11" fmla="*/ 61502 w 63919"/>
                <a:gd name="connsiteY11" fmla="*/ 43905 h 63562"/>
                <a:gd name="connsiteX12" fmla="*/ 63920 w 63919"/>
                <a:gd name="connsiteY12" fmla="*/ 31732 h 63562"/>
                <a:gd name="connsiteX13" fmla="*/ 63920 w 63919"/>
                <a:gd name="connsiteY13" fmla="*/ 31732 h 63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919" h="63562">
                  <a:moveTo>
                    <a:pt x="63920" y="31732"/>
                  </a:moveTo>
                  <a:cubicBezTo>
                    <a:pt x="63910" y="25447"/>
                    <a:pt x="62027" y="19307"/>
                    <a:pt x="58507" y="14087"/>
                  </a:cubicBezTo>
                  <a:cubicBezTo>
                    <a:pt x="54990" y="8867"/>
                    <a:pt x="49993" y="4801"/>
                    <a:pt x="44151" y="2403"/>
                  </a:cubicBezTo>
                  <a:cubicBezTo>
                    <a:pt x="38309" y="6"/>
                    <a:pt x="31884" y="-615"/>
                    <a:pt x="25688" y="618"/>
                  </a:cubicBezTo>
                  <a:cubicBezTo>
                    <a:pt x="19492" y="1851"/>
                    <a:pt x="13801" y="4884"/>
                    <a:pt x="9336" y="9332"/>
                  </a:cubicBezTo>
                  <a:cubicBezTo>
                    <a:pt x="4871" y="13780"/>
                    <a:pt x="1834" y="19445"/>
                    <a:pt x="609" y="25610"/>
                  </a:cubicBezTo>
                  <a:cubicBezTo>
                    <a:pt x="-619" y="31774"/>
                    <a:pt x="19" y="38162"/>
                    <a:pt x="2440" y="43967"/>
                  </a:cubicBezTo>
                  <a:cubicBezTo>
                    <a:pt x="4865" y="49771"/>
                    <a:pt x="8962" y="54730"/>
                    <a:pt x="14220" y="58218"/>
                  </a:cubicBezTo>
                  <a:cubicBezTo>
                    <a:pt x="19479" y="61706"/>
                    <a:pt x="25656" y="63566"/>
                    <a:pt x="31978" y="63563"/>
                  </a:cubicBezTo>
                  <a:cubicBezTo>
                    <a:pt x="36175" y="63561"/>
                    <a:pt x="40334" y="62736"/>
                    <a:pt x="44212" y="61134"/>
                  </a:cubicBezTo>
                  <a:cubicBezTo>
                    <a:pt x="48091" y="59533"/>
                    <a:pt x="51614" y="57187"/>
                    <a:pt x="54583" y="54231"/>
                  </a:cubicBezTo>
                  <a:cubicBezTo>
                    <a:pt x="57549" y="51275"/>
                    <a:pt x="59900" y="47766"/>
                    <a:pt x="61502" y="43905"/>
                  </a:cubicBezTo>
                  <a:cubicBezTo>
                    <a:pt x="63104" y="40045"/>
                    <a:pt x="63926" y="35908"/>
                    <a:pt x="63920" y="31732"/>
                  </a:cubicBezTo>
                  <a:lnTo>
                    <a:pt x="63920" y="31732"/>
                  </a:lnTo>
                  <a:close/>
                </a:path>
              </a:pathLst>
            </a:custGeom>
            <a:solidFill>
              <a:srgbClr val="051B31"/>
            </a:solidFill>
            <a:ln w="31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800"/>
            </a:p>
          </p:txBody>
        </p:sp>
      </p:grpSp>
      <p:sp>
        <p:nvSpPr>
          <p:cNvPr id="8" name="Espace réservé du pied de page 2">
            <a:extLst>
              <a:ext uri="{FF2B5EF4-FFF2-40B4-BE49-F238E27FC236}">
                <a16:creationId xmlns:a16="http://schemas.microsoft.com/office/drawing/2014/main" id="{FDF01512-D53D-263D-57D6-4CBACB2A520E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>
          <a:xfrm rot="16200000">
            <a:off x="-1980441" y="8165573"/>
            <a:ext cx="4901147" cy="608542"/>
          </a:xfrm>
          <a:prstGeom prst="rect">
            <a:avLst/>
          </a:prstGeom>
        </p:spPr>
        <p:txBody>
          <a:bodyPr/>
          <a:lstStyle/>
          <a:p>
            <a:r>
              <a:rPr lang="fr-FR"/>
              <a:t>Nerea Enrique | StandAAArdise your tests | Forum PHP 2024</a:t>
            </a:r>
          </a:p>
        </p:txBody>
      </p:sp>
    </p:spTree>
    <p:extLst>
      <p:ext uri="{BB962C8B-B14F-4D97-AF65-F5344CB8AC3E}">
        <p14:creationId xmlns:p14="http://schemas.microsoft.com/office/powerpoint/2010/main" val="70187343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hree_peo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mage 0" descr="preencoded.png">
            <a:extLst>
              <a:ext uri="{FF2B5EF4-FFF2-40B4-BE49-F238E27FC236}">
                <a16:creationId xmlns:a16="http://schemas.microsoft.com/office/drawing/2014/main" id="{F02409E9-EE61-A672-71C5-4760B290CC2C}"/>
              </a:ext>
            </a:extLst>
          </p:cNvPr>
          <p:cNvSpPr/>
          <p:nvPr/>
        </p:nvSpPr>
        <p:spPr>
          <a:xfrm>
            <a:off x="3910014" y="481016"/>
            <a:ext cx="10467975" cy="10467975"/>
          </a:xfrm>
          <a:custGeom>
            <a:avLst/>
            <a:gdLst>
              <a:gd name="connsiteX0" fmla="*/ 10467975 w 10467975"/>
              <a:gd name="connsiteY0" fmla="*/ 5233988 h 10467975"/>
              <a:gd name="connsiteX1" fmla="*/ 5233988 w 10467975"/>
              <a:gd name="connsiteY1" fmla="*/ 10467975 h 10467975"/>
              <a:gd name="connsiteX2" fmla="*/ 0 w 10467975"/>
              <a:gd name="connsiteY2" fmla="*/ 5233988 h 10467975"/>
              <a:gd name="connsiteX3" fmla="*/ 5233988 w 10467975"/>
              <a:gd name="connsiteY3" fmla="*/ 0 h 10467975"/>
              <a:gd name="connsiteX4" fmla="*/ 10467975 w 10467975"/>
              <a:gd name="connsiteY4" fmla="*/ 5233988 h 10467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67975" h="10467975">
                <a:moveTo>
                  <a:pt x="10467975" y="5233988"/>
                </a:moveTo>
                <a:cubicBezTo>
                  <a:pt x="10467975" y="8124639"/>
                  <a:pt x="8124639" y="10467975"/>
                  <a:pt x="5233988" y="10467975"/>
                </a:cubicBezTo>
                <a:cubicBezTo>
                  <a:pt x="2343336" y="10467975"/>
                  <a:pt x="0" y="8124639"/>
                  <a:pt x="0" y="5233988"/>
                </a:cubicBezTo>
                <a:cubicBezTo>
                  <a:pt x="0" y="2343336"/>
                  <a:pt x="2343336" y="0"/>
                  <a:pt x="5233988" y="0"/>
                </a:cubicBezTo>
                <a:cubicBezTo>
                  <a:pt x="8124639" y="0"/>
                  <a:pt x="10467975" y="2343336"/>
                  <a:pt x="10467975" y="5233988"/>
                </a:cubicBezTo>
                <a:close/>
              </a:path>
            </a:pathLst>
          </a:custGeom>
          <a:noFill/>
          <a:ln w="9525" cap="flat">
            <a:solidFill>
              <a:srgbClr val="DDDDDD"/>
            </a:solidFill>
            <a:prstDash val="solid"/>
            <a:miter/>
          </a:ln>
        </p:spPr>
        <p:txBody>
          <a:bodyPr rtlCol="0" anchor="ctr"/>
          <a:lstStyle/>
          <a:p>
            <a:endParaRPr lang="fr-FR" sz="1800"/>
          </a:p>
        </p:txBody>
      </p:sp>
      <p:sp>
        <p:nvSpPr>
          <p:cNvPr id="16" name="Espace réservé du texte 12">
            <a:extLst>
              <a:ext uri="{FF2B5EF4-FFF2-40B4-BE49-F238E27FC236}">
                <a16:creationId xmlns:a16="http://schemas.microsoft.com/office/drawing/2014/main" id="{19047936-88F6-7F13-718B-6C81871EF17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019928" y="8248650"/>
            <a:ext cx="4257674" cy="342900"/>
          </a:xfrm>
        </p:spPr>
        <p:txBody>
          <a:bodyPr rIns="0">
            <a:noAutofit/>
          </a:bodyPr>
          <a:lstStyle>
            <a:lvl1pPr marL="0" indent="0" algn="ctr">
              <a:buNone/>
              <a:defRPr sz="2200" b="0" i="0">
                <a:latin typeface="+mn-lt"/>
              </a:defRPr>
            </a:lvl1pPr>
            <a:lvl2pPr marL="685787" indent="0">
              <a:buNone/>
              <a:defRPr sz="1800" b="0" i="0">
                <a:latin typeface="Graphik Light" panose="020B0403030202060203" pitchFamily="34" charset="77"/>
              </a:defRPr>
            </a:lvl2pPr>
            <a:lvl3pPr marL="1371573" indent="0">
              <a:buNone/>
              <a:defRPr sz="1800" b="0" i="0">
                <a:latin typeface="Graphik Light" panose="020B0403030202060203" pitchFamily="34" charset="77"/>
              </a:defRPr>
            </a:lvl3pPr>
            <a:lvl4pPr marL="2057359" indent="0">
              <a:buNone/>
              <a:defRPr sz="1800" b="0" i="0">
                <a:latin typeface="Graphik Light" panose="020B0403030202060203" pitchFamily="34" charset="77"/>
              </a:defRPr>
            </a:lvl4pPr>
            <a:lvl5pPr marL="2743146" indent="0">
              <a:buNone/>
              <a:defRPr sz="1800" b="0" i="0">
                <a:latin typeface="Graphik Light" panose="020B0403030202060203" pitchFamily="34" charset="77"/>
              </a:defRPr>
            </a:lvl5pPr>
          </a:lstStyle>
          <a:p>
            <a:pPr lvl="0"/>
            <a:r>
              <a:rPr lang="fr-FR"/>
              <a:t>POSTE</a:t>
            </a:r>
          </a:p>
        </p:txBody>
      </p:sp>
      <p:sp>
        <p:nvSpPr>
          <p:cNvPr id="17" name="Espace réservé du texte 5">
            <a:extLst>
              <a:ext uri="{FF2B5EF4-FFF2-40B4-BE49-F238E27FC236}">
                <a16:creationId xmlns:a16="http://schemas.microsoft.com/office/drawing/2014/main" id="{3B561486-1CEF-C439-AE5E-41803DC82BF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019928" y="7839076"/>
            <a:ext cx="4257674" cy="342900"/>
          </a:xfrm>
        </p:spPr>
        <p:txBody>
          <a:bodyPr rIns="0" anchor="t">
            <a:noAutofit/>
          </a:bodyPr>
          <a:lstStyle>
            <a:lvl1pPr marL="0" indent="0" algn="ctr">
              <a:buNone/>
              <a:defRPr sz="2200" b="1" i="0">
                <a:latin typeface="+mj-lt"/>
              </a:defRPr>
            </a:lvl1pPr>
          </a:lstStyle>
          <a:p>
            <a:pPr lvl="0"/>
            <a:r>
              <a:rPr lang="fr-FR"/>
              <a:t>Prénom Nom</a:t>
            </a:r>
          </a:p>
        </p:txBody>
      </p:sp>
      <p:sp>
        <p:nvSpPr>
          <p:cNvPr id="23" name="Espace réservé pour une image  22">
            <a:extLst>
              <a:ext uri="{FF2B5EF4-FFF2-40B4-BE49-F238E27FC236}">
                <a16:creationId xmlns:a16="http://schemas.microsoft.com/office/drawing/2014/main" id="{F57FEE3B-855A-0F33-6ED6-FBA88DDE47A9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3090060" y="4210053"/>
            <a:ext cx="3268679" cy="3268683"/>
          </a:xfrm>
          <a:prstGeom prst="ellipse">
            <a:avLst/>
          </a:prstGeom>
        </p:spPr>
        <p:txBody>
          <a:bodyPr rIns="0" anchor="ctr">
            <a:normAutofit/>
          </a:bodyPr>
          <a:lstStyle>
            <a:lvl1pPr marL="0" indent="0" algn="ctr">
              <a:buNone/>
              <a:defRPr sz="3200"/>
            </a:lvl1pPr>
          </a:lstStyle>
          <a:p>
            <a:r>
              <a:rPr lang="fr-FR"/>
              <a:t>Insérer photo</a:t>
            </a:r>
          </a:p>
        </p:txBody>
      </p:sp>
      <p:sp>
        <p:nvSpPr>
          <p:cNvPr id="13" name="Espace réservé du texte 12">
            <a:extLst>
              <a:ext uri="{FF2B5EF4-FFF2-40B4-BE49-F238E27FC236}">
                <a16:creationId xmlns:a16="http://schemas.microsoft.com/office/drawing/2014/main" id="{5AB36EAD-4A4E-F4B6-2F5C-15DE83B5A80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97724" y="8248650"/>
            <a:ext cx="4257676" cy="323850"/>
          </a:xfrm>
        </p:spPr>
        <p:txBody>
          <a:bodyPr rIns="0">
            <a:noAutofit/>
          </a:bodyPr>
          <a:lstStyle>
            <a:lvl1pPr marL="0" indent="0" algn="ctr">
              <a:buNone/>
              <a:defRPr sz="2200" b="0" i="0">
                <a:solidFill>
                  <a:srgbClr val="051B31"/>
                </a:solidFill>
                <a:latin typeface="+mn-lt"/>
              </a:defRPr>
            </a:lvl1pPr>
            <a:lvl2pPr marL="685787" indent="0">
              <a:buNone/>
              <a:defRPr sz="1800" b="0" i="0">
                <a:latin typeface="Graphik Light" panose="020B0403030202060203" pitchFamily="34" charset="77"/>
              </a:defRPr>
            </a:lvl2pPr>
            <a:lvl3pPr marL="1371573" indent="0">
              <a:buNone/>
              <a:defRPr sz="1800" b="0" i="0">
                <a:latin typeface="Graphik Light" panose="020B0403030202060203" pitchFamily="34" charset="77"/>
              </a:defRPr>
            </a:lvl3pPr>
            <a:lvl4pPr marL="2057359" indent="0">
              <a:buNone/>
              <a:defRPr sz="1800" b="0" i="0">
                <a:latin typeface="Graphik Light" panose="020B0403030202060203" pitchFamily="34" charset="77"/>
              </a:defRPr>
            </a:lvl4pPr>
            <a:lvl5pPr marL="2743146" indent="0">
              <a:buNone/>
              <a:defRPr sz="1800" b="0" i="0">
                <a:latin typeface="Graphik Light" panose="020B0403030202060203" pitchFamily="34" charset="77"/>
              </a:defRPr>
            </a:lvl5pPr>
          </a:lstStyle>
          <a:p>
            <a:pPr lvl="0"/>
            <a:r>
              <a:rPr lang="fr-FR"/>
              <a:t>POSTE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A57E2E48-BE7B-3361-AD8D-80C78CBFBAE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597724" y="7839075"/>
            <a:ext cx="4257676" cy="342900"/>
          </a:xfrm>
        </p:spPr>
        <p:txBody>
          <a:bodyPr rIns="0" anchor="b">
            <a:noAutofit/>
          </a:bodyPr>
          <a:lstStyle>
            <a:lvl1pPr marL="0" indent="0" algn="ctr">
              <a:buNone/>
              <a:defRPr sz="2200" b="1" i="0">
                <a:latin typeface="+mj-lt"/>
              </a:defRPr>
            </a:lvl1pPr>
          </a:lstStyle>
          <a:p>
            <a:pPr lvl="0"/>
            <a:r>
              <a:rPr lang="fr-FR"/>
              <a:t>Prénom Nom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BBD33E1A-E93A-79CC-FF6F-0472E88FDF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95477" y="1476374"/>
            <a:ext cx="8071485" cy="1289686"/>
          </a:xfrm>
        </p:spPr>
        <p:txBody>
          <a:bodyPr anchor="t"/>
          <a:lstStyle/>
          <a:p>
            <a:r>
              <a:rPr lang="fr-FR"/>
              <a:t>Titre de la slide sur une à deux lignes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3DA6CA8-DCC3-6F02-DB8D-CEE8F62376D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518557C-7C33-A449-BE2B-DD9B58F4A5B0}" type="slidenum">
              <a:rPr lang="fr-FR" smtClean="0"/>
              <a:pPr/>
              <a:t>‹N°›</a:t>
            </a:fld>
            <a:endParaRPr lang="fr-FR"/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45829CCA-4441-58CF-146C-47421CF48A69}"/>
              </a:ext>
            </a:extLst>
          </p:cNvPr>
          <p:cNvCxnSpPr>
            <a:cxnSpLocks/>
          </p:cNvCxnSpPr>
          <p:nvPr userDrawn="1"/>
        </p:nvCxnSpPr>
        <p:spPr>
          <a:xfrm flipH="1">
            <a:off x="17906400" y="5715000"/>
            <a:ext cx="3816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D48F99FB-0350-EB80-6590-98D2F75AB8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895477" y="1133479"/>
            <a:ext cx="2638425" cy="219075"/>
          </a:xfrm>
        </p:spPr>
        <p:txBody>
          <a:bodyPr anchor="ctr">
            <a:noAutofit/>
          </a:bodyPr>
          <a:lstStyle>
            <a:lvl1pPr marL="0" indent="0">
              <a:buNone/>
              <a:defRPr sz="16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fr-FR"/>
              <a:t>1. CHAPITRE</a:t>
            </a:r>
          </a:p>
        </p:txBody>
      </p:sp>
      <p:sp>
        <p:nvSpPr>
          <p:cNvPr id="24" name="Espace réservé pour une image  22">
            <a:extLst>
              <a:ext uri="{FF2B5EF4-FFF2-40B4-BE49-F238E27FC236}">
                <a16:creationId xmlns:a16="http://schemas.microsoft.com/office/drawing/2014/main" id="{02E150FB-6DDD-53B9-44AC-FA00D7C202AD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7509660" y="4210049"/>
            <a:ext cx="3268681" cy="3268684"/>
          </a:xfrm>
          <a:prstGeom prst="ellipse">
            <a:avLst/>
          </a:prstGeom>
        </p:spPr>
        <p:txBody>
          <a:bodyPr rIns="0" anchor="ctr">
            <a:normAutofit/>
          </a:bodyPr>
          <a:lstStyle>
            <a:lvl1pPr marL="0" indent="0" algn="ctr">
              <a:buNone/>
              <a:defRPr sz="3200"/>
            </a:lvl1pPr>
          </a:lstStyle>
          <a:p>
            <a:r>
              <a:rPr lang="fr-FR"/>
              <a:t>Insérer photo</a:t>
            </a:r>
          </a:p>
        </p:txBody>
      </p:sp>
      <p:sp>
        <p:nvSpPr>
          <p:cNvPr id="26" name="Espace réservé du texte 12">
            <a:extLst>
              <a:ext uri="{FF2B5EF4-FFF2-40B4-BE49-F238E27FC236}">
                <a16:creationId xmlns:a16="http://schemas.microsoft.com/office/drawing/2014/main" id="{198502E5-1B7B-D12F-67E7-4447130C141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1432602" y="8248650"/>
            <a:ext cx="4257674" cy="342900"/>
          </a:xfrm>
        </p:spPr>
        <p:txBody>
          <a:bodyPr rIns="0">
            <a:noAutofit/>
          </a:bodyPr>
          <a:lstStyle>
            <a:lvl1pPr marL="0" indent="0" algn="ctr">
              <a:buNone/>
              <a:defRPr sz="2200" b="0" i="0">
                <a:latin typeface="+mn-lt"/>
              </a:defRPr>
            </a:lvl1pPr>
            <a:lvl2pPr marL="685787" indent="0">
              <a:buNone/>
              <a:defRPr sz="1800" b="0" i="0">
                <a:latin typeface="Graphik Light" panose="020B0403030202060203" pitchFamily="34" charset="77"/>
              </a:defRPr>
            </a:lvl2pPr>
            <a:lvl3pPr marL="1371573" indent="0">
              <a:buNone/>
              <a:defRPr sz="1800" b="0" i="0">
                <a:latin typeface="Graphik Light" panose="020B0403030202060203" pitchFamily="34" charset="77"/>
              </a:defRPr>
            </a:lvl3pPr>
            <a:lvl4pPr marL="2057359" indent="0">
              <a:buNone/>
              <a:defRPr sz="1800" b="0" i="0">
                <a:latin typeface="Graphik Light" panose="020B0403030202060203" pitchFamily="34" charset="77"/>
              </a:defRPr>
            </a:lvl4pPr>
            <a:lvl5pPr marL="2743146" indent="0">
              <a:buNone/>
              <a:defRPr sz="1800" b="0" i="0">
                <a:latin typeface="Graphik Light" panose="020B0403030202060203" pitchFamily="34" charset="77"/>
              </a:defRPr>
            </a:lvl5pPr>
          </a:lstStyle>
          <a:p>
            <a:pPr lvl="0"/>
            <a:r>
              <a:rPr lang="fr-FR"/>
              <a:t>POSTE</a:t>
            </a:r>
          </a:p>
        </p:txBody>
      </p:sp>
      <p:sp>
        <p:nvSpPr>
          <p:cNvPr id="27" name="Espace réservé du texte 5">
            <a:extLst>
              <a:ext uri="{FF2B5EF4-FFF2-40B4-BE49-F238E27FC236}">
                <a16:creationId xmlns:a16="http://schemas.microsoft.com/office/drawing/2014/main" id="{DC00E416-FA79-4F3A-97E2-70E15D763A5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1432602" y="7839076"/>
            <a:ext cx="4257674" cy="342900"/>
          </a:xfrm>
        </p:spPr>
        <p:txBody>
          <a:bodyPr rIns="0" anchor="t">
            <a:noAutofit/>
          </a:bodyPr>
          <a:lstStyle>
            <a:lvl1pPr marL="0" indent="0" algn="ctr">
              <a:buNone/>
              <a:defRPr sz="2200" b="1" i="0">
                <a:latin typeface="+mj-lt"/>
              </a:defRPr>
            </a:lvl1pPr>
          </a:lstStyle>
          <a:p>
            <a:pPr lvl="0"/>
            <a:r>
              <a:rPr lang="fr-FR"/>
              <a:t>Prénom Nom</a:t>
            </a:r>
          </a:p>
        </p:txBody>
      </p:sp>
      <p:sp>
        <p:nvSpPr>
          <p:cNvPr id="30" name="Espace réservé pour une image  22">
            <a:extLst>
              <a:ext uri="{FF2B5EF4-FFF2-40B4-BE49-F238E27FC236}">
                <a16:creationId xmlns:a16="http://schemas.microsoft.com/office/drawing/2014/main" id="{4FFB579B-BC58-A528-BD7A-5FDEF0435435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>
          <a:xfrm>
            <a:off x="11922335" y="4210049"/>
            <a:ext cx="3268681" cy="3268684"/>
          </a:xfrm>
          <a:prstGeom prst="ellipse">
            <a:avLst/>
          </a:prstGeom>
        </p:spPr>
        <p:txBody>
          <a:bodyPr rIns="0" anchor="ctr">
            <a:normAutofit/>
          </a:bodyPr>
          <a:lstStyle>
            <a:lvl1pPr marL="0" indent="0" algn="ctr">
              <a:buNone/>
              <a:defRPr sz="3200"/>
            </a:lvl1pPr>
          </a:lstStyle>
          <a:p>
            <a:r>
              <a:rPr lang="fr-FR"/>
              <a:t>Insérer photo</a:t>
            </a:r>
          </a:p>
        </p:txBody>
      </p:sp>
      <p:sp>
        <p:nvSpPr>
          <p:cNvPr id="5" name="Corde 4">
            <a:extLst>
              <a:ext uri="{FF2B5EF4-FFF2-40B4-BE49-F238E27FC236}">
                <a16:creationId xmlns:a16="http://schemas.microsoft.com/office/drawing/2014/main" id="{2F0FE150-DD81-F48C-5C55-EC25D4CD7C8E}"/>
              </a:ext>
            </a:extLst>
          </p:cNvPr>
          <p:cNvSpPr/>
          <p:nvPr userDrawn="1"/>
        </p:nvSpPr>
        <p:spPr>
          <a:xfrm>
            <a:off x="17821277" y="10296526"/>
            <a:ext cx="714374" cy="714374"/>
          </a:xfrm>
          <a:prstGeom prst="chord">
            <a:avLst>
              <a:gd name="adj1" fmla="val 4288123"/>
              <a:gd name="adj2" fmla="val 1728879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grpSp>
        <p:nvGrpSpPr>
          <p:cNvPr id="9" name="Image 5" descr="preencoded.png">
            <a:extLst>
              <a:ext uri="{FF2B5EF4-FFF2-40B4-BE49-F238E27FC236}">
                <a16:creationId xmlns:a16="http://schemas.microsoft.com/office/drawing/2014/main" id="{EC394599-B7A9-4A21-95DD-F44CB53FEB84}"/>
              </a:ext>
            </a:extLst>
          </p:cNvPr>
          <p:cNvGrpSpPr/>
          <p:nvPr userDrawn="1"/>
        </p:nvGrpSpPr>
        <p:grpSpPr>
          <a:xfrm rot="16200000">
            <a:off x="38135" y="800153"/>
            <a:ext cx="863983" cy="238609"/>
            <a:chOff x="38133" y="800149"/>
            <a:chExt cx="863983" cy="238609"/>
          </a:xfrm>
          <a:solidFill>
            <a:srgbClr val="051B31"/>
          </a:solidFill>
        </p:grpSpPr>
        <p:sp>
          <p:nvSpPr>
            <p:cNvPr id="10" name="Forme libre 9">
              <a:extLst>
                <a:ext uri="{FF2B5EF4-FFF2-40B4-BE49-F238E27FC236}">
                  <a16:creationId xmlns:a16="http://schemas.microsoft.com/office/drawing/2014/main" id="{674850E5-92DD-6761-1303-42695BB70245}"/>
                </a:ext>
              </a:extLst>
            </p:cNvPr>
            <p:cNvSpPr/>
            <p:nvPr/>
          </p:nvSpPr>
          <p:spPr>
            <a:xfrm>
              <a:off x="38133" y="871003"/>
              <a:ext cx="173154" cy="167697"/>
            </a:xfrm>
            <a:custGeom>
              <a:avLst/>
              <a:gdLst>
                <a:gd name="connsiteX0" fmla="*/ 0 w 173154"/>
                <a:gd name="connsiteY0" fmla="*/ 86115 h 167697"/>
                <a:gd name="connsiteX1" fmla="*/ 0 w 173154"/>
                <a:gd name="connsiteY1" fmla="*/ 83679 h 167697"/>
                <a:gd name="connsiteX2" fmla="*/ 88756 w 173154"/>
                <a:gd name="connsiteY2" fmla="*/ 0 h 167697"/>
                <a:gd name="connsiteX3" fmla="*/ 173155 w 173154"/>
                <a:gd name="connsiteY3" fmla="*/ 82784 h 167697"/>
                <a:gd name="connsiteX4" fmla="*/ 173155 w 173154"/>
                <a:gd name="connsiteY4" fmla="*/ 97391 h 167697"/>
                <a:gd name="connsiteX5" fmla="*/ 60904 w 173154"/>
                <a:gd name="connsiteY5" fmla="*/ 97391 h 167697"/>
                <a:gd name="connsiteX6" fmla="*/ 90897 w 173154"/>
                <a:gd name="connsiteY6" fmla="*/ 126918 h 167697"/>
                <a:gd name="connsiteX7" fmla="*/ 116000 w 173154"/>
                <a:gd name="connsiteY7" fmla="*/ 109876 h 167697"/>
                <a:gd name="connsiteX8" fmla="*/ 172314 w 173154"/>
                <a:gd name="connsiteY8" fmla="*/ 109876 h 167697"/>
                <a:gd name="connsiteX9" fmla="*/ 88756 w 173154"/>
                <a:gd name="connsiteY9" fmla="*/ 167698 h 167697"/>
                <a:gd name="connsiteX10" fmla="*/ 0 w 173154"/>
                <a:gd name="connsiteY10" fmla="*/ 86115 h 167697"/>
                <a:gd name="connsiteX11" fmla="*/ 113851 w 173154"/>
                <a:gd name="connsiteY11" fmla="*/ 66032 h 167697"/>
                <a:gd name="connsiteX12" fmla="*/ 88756 w 173154"/>
                <a:gd name="connsiteY12" fmla="*/ 38633 h 167697"/>
                <a:gd name="connsiteX13" fmla="*/ 61212 w 173154"/>
                <a:gd name="connsiteY13" fmla="*/ 66032 h 167697"/>
                <a:gd name="connsiteX14" fmla="*/ 113851 w 173154"/>
                <a:gd name="connsiteY14" fmla="*/ 66032 h 167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73154" h="167697">
                  <a:moveTo>
                    <a:pt x="0" y="86115"/>
                  </a:moveTo>
                  <a:lnTo>
                    <a:pt x="0" y="83679"/>
                  </a:lnTo>
                  <a:cubicBezTo>
                    <a:pt x="0" y="31939"/>
                    <a:pt x="39783" y="0"/>
                    <a:pt x="88756" y="0"/>
                  </a:cubicBezTo>
                  <a:cubicBezTo>
                    <a:pt x="133747" y="0"/>
                    <a:pt x="172005" y="25567"/>
                    <a:pt x="173155" y="82784"/>
                  </a:cubicBezTo>
                  <a:lnTo>
                    <a:pt x="173155" y="97391"/>
                  </a:lnTo>
                  <a:lnTo>
                    <a:pt x="60904" y="97391"/>
                  </a:lnTo>
                  <a:cubicBezTo>
                    <a:pt x="62437" y="116570"/>
                    <a:pt x="73759" y="126918"/>
                    <a:pt x="90897" y="126918"/>
                  </a:cubicBezTo>
                  <a:cubicBezTo>
                    <a:pt x="107727" y="126918"/>
                    <a:pt x="114159" y="118998"/>
                    <a:pt x="116000" y="109876"/>
                  </a:cubicBezTo>
                  <a:lnTo>
                    <a:pt x="172314" y="109876"/>
                  </a:lnTo>
                  <a:cubicBezTo>
                    <a:pt x="167415" y="146389"/>
                    <a:pt x="139562" y="167698"/>
                    <a:pt x="88756" y="167698"/>
                  </a:cubicBezTo>
                  <a:cubicBezTo>
                    <a:pt x="37642" y="167681"/>
                    <a:pt x="0" y="138758"/>
                    <a:pt x="0" y="86115"/>
                  </a:cubicBezTo>
                  <a:close/>
                  <a:moveTo>
                    <a:pt x="113851" y="66032"/>
                  </a:moveTo>
                  <a:cubicBezTo>
                    <a:pt x="113243" y="48981"/>
                    <a:pt x="104978" y="38633"/>
                    <a:pt x="88756" y="38633"/>
                  </a:cubicBezTo>
                  <a:cubicBezTo>
                    <a:pt x="74068" y="38633"/>
                    <a:pt x="63662" y="48070"/>
                    <a:pt x="61212" y="66032"/>
                  </a:cubicBezTo>
                  <a:lnTo>
                    <a:pt x="113851" y="66032"/>
                  </a:lnTo>
                  <a:close/>
                </a:path>
              </a:pathLst>
            </a:custGeom>
            <a:solidFill>
              <a:srgbClr val="051B31"/>
            </a:solidFill>
            <a:ln w="31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800"/>
            </a:p>
          </p:txBody>
        </p:sp>
        <p:sp>
          <p:nvSpPr>
            <p:cNvPr id="14" name="Forme libre 13">
              <a:extLst>
                <a:ext uri="{FF2B5EF4-FFF2-40B4-BE49-F238E27FC236}">
                  <a16:creationId xmlns:a16="http://schemas.microsoft.com/office/drawing/2014/main" id="{D750C9DD-634C-7B12-3503-985868192AFA}"/>
                </a:ext>
              </a:extLst>
            </p:cNvPr>
            <p:cNvSpPr/>
            <p:nvPr/>
          </p:nvSpPr>
          <p:spPr>
            <a:xfrm>
              <a:off x="223252" y="806487"/>
              <a:ext cx="164965" cy="228269"/>
            </a:xfrm>
            <a:custGeom>
              <a:avLst/>
              <a:gdLst>
                <a:gd name="connsiteX0" fmla="*/ 0 w 164965"/>
                <a:gd name="connsiteY0" fmla="*/ 0 h 228269"/>
                <a:gd name="connsiteX1" fmla="*/ 60296 w 164965"/>
                <a:gd name="connsiteY1" fmla="*/ 0 h 228269"/>
                <a:gd name="connsiteX2" fmla="*/ 60296 w 164965"/>
                <a:gd name="connsiteY2" fmla="*/ 129354 h 228269"/>
                <a:gd name="connsiteX3" fmla="*/ 99162 w 164965"/>
                <a:gd name="connsiteY3" fmla="*/ 69056 h 228269"/>
                <a:gd name="connsiteX4" fmla="*/ 160990 w 164965"/>
                <a:gd name="connsiteY4" fmla="*/ 69056 h 228269"/>
                <a:gd name="connsiteX5" fmla="*/ 111718 w 164965"/>
                <a:gd name="connsiteY5" fmla="*/ 140307 h 228269"/>
                <a:gd name="connsiteX6" fmla="*/ 164965 w 164965"/>
                <a:gd name="connsiteY6" fmla="*/ 228270 h 228269"/>
                <a:gd name="connsiteX7" fmla="*/ 98246 w 164965"/>
                <a:gd name="connsiteY7" fmla="*/ 228270 h 228269"/>
                <a:gd name="connsiteX8" fmla="*/ 60296 w 164965"/>
                <a:gd name="connsiteY8" fmla="*/ 161923 h 228269"/>
                <a:gd name="connsiteX9" fmla="*/ 60296 w 164965"/>
                <a:gd name="connsiteY9" fmla="*/ 228270 h 228269"/>
                <a:gd name="connsiteX10" fmla="*/ 0 w 164965"/>
                <a:gd name="connsiteY10" fmla="*/ 228270 h 228269"/>
                <a:gd name="connsiteX11" fmla="*/ 0 w 164965"/>
                <a:gd name="connsiteY11" fmla="*/ 0 h 228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4965" h="228269">
                  <a:moveTo>
                    <a:pt x="0" y="0"/>
                  </a:moveTo>
                  <a:lnTo>
                    <a:pt x="60296" y="0"/>
                  </a:lnTo>
                  <a:lnTo>
                    <a:pt x="60296" y="129354"/>
                  </a:lnTo>
                  <a:lnTo>
                    <a:pt x="99162" y="69056"/>
                  </a:lnTo>
                  <a:lnTo>
                    <a:pt x="160990" y="69056"/>
                  </a:lnTo>
                  <a:lnTo>
                    <a:pt x="111718" y="140307"/>
                  </a:lnTo>
                  <a:lnTo>
                    <a:pt x="164965" y="228270"/>
                  </a:lnTo>
                  <a:lnTo>
                    <a:pt x="98246" y="228270"/>
                  </a:lnTo>
                  <a:lnTo>
                    <a:pt x="60296" y="161923"/>
                  </a:lnTo>
                  <a:lnTo>
                    <a:pt x="60296" y="228270"/>
                  </a:lnTo>
                  <a:lnTo>
                    <a:pt x="0" y="2282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51B31"/>
            </a:solidFill>
            <a:ln w="31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800"/>
            </a:p>
          </p:txBody>
        </p:sp>
        <p:sp>
          <p:nvSpPr>
            <p:cNvPr id="15" name="Forme libre 14">
              <a:extLst>
                <a:ext uri="{FF2B5EF4-FFF2-40B4-BE49-F238E27FC236}">
                  <a16:creationId xmlns:a16="http://schemas.microsoft.com/office/drawing/2014/main" id="{936806D9-8337-E8D5-269A-EF21264644D6}"/>
                </a:ext>
              </a:extLst>
            </p:cNvPr>
            <p:cNvSpPr/>
            <p:nvPr/>
          </p:nvSpPr>
          <p:spPr>
            <a:xfrm>
              <a:off x="395558" y="875543"/>
              <a:ext cx="59986" cy="159213"/>
            </a:xfrm>
            <a:custGeom>
              <a:avLst/>
              <a:gdLst>
                <a:gd name="connsiteX0" fmla="*/ 0 w 59986"/>
                <a:gd name="connsiteY0" fmla="*/ 0 h 159213"/>
                <a:gd name="connsiteX1" fmla="*/ 59987 w 59986"/>
                <a:gd name="connsiteY1" fmla="*/ 0 h 159213"/>
                <a:gd name="connsiteX2" fmla="*/ 59987 w 59986"/>
                <a:gd name="connsiteY2" fmla="*/ 159214 h 159213"/>
                <a:gd name="connsiteX3" fmla="*/ 0 w 59986"/>
                <a:gd name="connsiteY3" fmla="*/ 159214 h 159213"/>
                <a:gd name="connsiteX4" fmla="*/ 0 w 59986"/>
                <a:gd name="connsiteY4" fmla="*/ 0 h 159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986" h="159213">
                  <a:moveTo>
                    <a:pt x="0" y="0"/>
                  </a:moveTo>
                  <a:lnTo>
                    <a:pt x="59987" y="0"/>
                  </a:lnTo>
                  <a:lnTo>
                    <a:pt x="59987" y="159214"/>
                  </a:lnTo>
                  <a:lnTo>
                    <a:pt x="0" y="1592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51B31"/>
            </a:solidFill>
            <a:ln w="31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800"/>
            </a:p>
          </p:txBody>
        </p:sp>
        <p:sp>
          <p:nvSpPr>
            <p:cNvPr id="18" name="Forme libre 17">
              <a:extLst>
                <a:ext uri="{FF2B5EF4-FFF2-40B4-BE49-F238E27FC236}">
                  <a16:creationId xmlns:a16="http://schemas.microsoft.com/office/drawing/2014/main" id="{92175B92-0EF0-27C3-584D-2AB747192D46}"/>
                </a:ext>
              </a:extLst>
            </p:cNvPr>
            <p:cNvSpPr/>
            <p:nvPr/>
          </p:nvSpPr>
          <p:spPr>
            <a:xfrm>
              <a:off x="479498" y="871318"/>
              <a:ext cx="164662" cy="163439"/>
            </a:xfrm>
            <a:custGeom>
              <a:avLst/>
              <a:gdLst>
                <a:gd name="connsiteX0" fmla="*/ 0 w 164662"/>
                <a:gd name="connsiteY0" fmla="*/ 4226 h 163439"/>
                <a:gd name="connsiteX1" fmla="*/ 60303 w 164662"/>
                <a:gd name="connsiteY1" fmla="*/ 4226 h 163439"/>
                <a:gd name="connsiteX2" fmla="*/ 60303 w 164662"/>
                <a:gd name="connsiteY2" fmla="*/ 29826 h 163439"/>
                <a:gd name="connsiteX3" fmla="*/ 113252 w 164662"/>
                <a:gd name="connsiteY3" fmla="*/ 0 h 163439"/>
                <a:gd name="connsiteX4" fmla="*/ 164663 w 164662"/>
                <a:gd name="connsiteY4" fmla="*/ 58741 h 163439"/>
                <a:gd name="connsiteX5" fmla="*/ 164663 w 164662"/>
                <a:gd name="connsiteY5" fmla="*/ 163439 h 163439"/>
                <a:gd name="connsiteX6" fmla="*/ 104351 w 164662"/>
                <a:gd name="connsiteY6" fmla="*/ 163439 h 163439"/>
                <a:gd name="connsiteX7" fmla="*/ 104351 w 164662"/>
                <a:gd name="connsiteY7" fmla="*/ 72163 h 163439"/>
                <a:gd name="connsiteX8" fmla="*/ 84156 w 164662"/>
                <a:gd name="connsiteY8" fmla="*/ 47813 h 163439"/>
                <a:gd name="connsiteX9" fmla="*/ 60287 w 164662"/>
                <a:gd name="connsiteY9" fmla="*/ 75510 h 163439"/>
                <a:gd name="connsiteX10" fmla="*/ 60287 w 164662"/>
                <a:gd name="connsiteY10" fmla="*/ 163439 h 163439"/>
                <a:gd name="connsiteX11" fmla="*/ 0 w 164662"/>
                <a:gd name="connsiteY11" fmla="*/ 163439 h 163439"/>
                <a:gd name="connsiteX12" fmla="*/ 0 w 164662"/>
                <a:gd name="connsiteY12" fmla="*/ 4226 h 163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4662" h="163439">
                  <a:moveTo>
                    <a:pt x="0" y="4226"/>
                  </a:moveTo>
                  <a:lnTo>
                    <a:pt x="60303" y="4226"/>
                  </a:lnTo>
                  <a:lnTo>
                    <a:pt x="60303" y="29826"/>
                  </a:lnTo>
                  <a:cubicBezTo>
                    <a:pt x="69175" y="13090"/>
                    <a:pt x="86313" y="0"/>
                    <a:pt x="113252" y="0"/>
                  </a:cubicBezTo>
                  <a:cubicBezTo>
                    <a:pt x="143543" y="0"/>
                    <a:pt x="164663" y="19172"/>
                    <a:pt x="164663" y="58741"/>
                  </a:cubicBezTo>
                  <a:lnTo>
                    <a:pt x="164663" y="163439"/>
                  </a:lnTo>
                  <a:lnTo>
                    <a:pt x="104351" y="163439"/>
                  </a:lnTo>
                  <a:lnTo>
                    <a:pt x="104351" y="72163"/>
                  </a:lnTo>
                  <a:cubicBezTo>
                    <a:pt x="104351" y="56032"/>
                    <a:pt x="98519" y="47813"/>
                    <a:pt x="84156" y="47813"/>
                  </a:cubicBezTo>
                  <a:cubicBezTo>
                    <a:pt x="69159" y="47813"/>
                    <a:pt x="60287" y="56645"/>
                    <a:pt x="60287" y="75510"/>
                  </a:cubicBezTo>
                  <a:lnTo>
                    <a:pt x="60287" y="163439"/>
                  </a:lnTo>
                  <a:lnTo>
                    <a:pt x="0" y="163439"/>
                  </a:lnTo>
                  <a:lnTo>
                    <a:pt x="0" y="4226"/>
                  </a:lnTo>
                  <a:close/>
                </a:path>
              </a:pathLst>
            </a:custGeom>
            <a:solidFill>
              <a:srgbClr val="051B31"/>
            </a:solidFill>
            <a:ln w="31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800"/>
            </a:p>
          </p:txBody>
        </p:sp>
        <p:sp>
          <p:nvSpPr>
            <p:cNvPr id="19" name="Forme libre 18">
              <a:extLst>
                <a:ext uri="{FF2B5EF4-FFF2-40B4-BE49-F238E27FC236}">
                  <a16:creationId xmlns:a16="http://schemas.microsoft.com/office/drawing/2014/main" id="{2B1488E6-44F3-45E6-16A5-0B041A5C779B}"/>
                </a:ext>
              </a:extLst>
            </p:cNvPr>
            <p:cNvSpPr/>
            <p:nvPr/>
          </p:nvSpPr>
          <p:spPr>
            <a:xfrm>
              <a:off x="656128" y="871318"/>
              <a:ext cx="178119" cy="167399"/>
            </a:xfrm>
            <a:custGeom>
              <a:avLst/>
              <a:gdLst>
                <a:gd name="connsiteX0" fmla="*/ 0 w 178119"/>
                <a:gd name="connsiteY0" fmla="*/ 85825 h 167399"/>
                <a:gd name="connsiteX1" fmla="*/ 0 w 178119"/>
                <a:gd name="connsiteY1" fmla="*/ 83397 h 167399"/>
                <a:gd name="connsiteX2" fmla="*/ 89353 w 178119"/>
                <a:gd name="connsiteY2" fmla="*/ 0 h 167399"/>
                <a:gd name="connsiteX3" fmla="*/ 178119 w 178119"/>
                <a:gd name="connsiteY3" fmla="*/ 81873 h 167399"/>
                <a:gd name="connsiteX4" fmla="*/ 178119 w 178119"/>
                <a:gd name="connsiteY4" fmla="*/ 84309 h 167399"/>
                <a:gd name="connsiteX5" fmla="*/ 89053 w 178119"/>
                <a:gd name="connsiteY5" fmla="*/ 167400 h 167399"/>
                <a:gd name="connsiteX6" fmla="*/ 0 w 178119"/>
                <a:gd name="connsiteY6" fmla="*/ 85825 h 167399"/>
                <a:gd name="connsiteX7" fmla="*/ 116924 w 178119"/>
                <a:gd name="connsiteY7" fmla="*/ 84590 h 167399"/>
                <a:gd name="connsiteX8" fmla="*/ 116924 w 178119"/>
                <a:gd name="connsiteY8" fmla="*/ 82453 h 167399"/>
                <a:gd name="connsiteX9" fmla="*/ 89372 w 178119"/>
                <a:gd name="connsiteY9" fmla="*/ 44101 h 167399"/>
                <a:gd name="connsiteX10" fmla="*/ 60912 w 178119"/>
                <a:gd name="connsiteY10" fmla="*/ 81542 h 167399"/>
                <a:gd name="connsiteX11" fmla="*/ 60912 w 178119"/>
                <a:gd name="connsiteY11" fmla="*/ 83977 h 167399"/>
                <a:gd name="connsiteX12" fmla="*/ 89372 w 178119"/>
                <a:gd name="connsiteY12" fmla="*/ 123240 h 167399"/>
                <a:gd name="connsiteX13" fmla="*/ 116924 w 178119"/>
                <a:gd name="connsiteY13" fmla="*/ 84590 h 167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8119" h="167399">
                  <a:moveTo>
                    <a:pt x="0" y="85825"/>
                  </a:moveTo>
                  <a:lnTo>
                    <a:pt x="0" y="83397"/>
                  </a:lnTo>
                  <a:cubicBezTo>
                    <a:pt x="0" y="31649"/>
                    <a:pt x="38874" y="0"/>
                    <a:pt x="89353" y="0"/>
                  </a:cubicBezTo>
                  <a:cubicBezTo>
                    <a:pt x="139243" y="0"/>
                    <a:pt x="178119" y="30738"/>
                    <a:pt x="178119" y="81873"/>
                  </a:cubicBezTo>
                  <a:lnTo>
                    <a:pt x="178119" y="84309"/>
                  </a:lnTo>
                  <a:cubicBezTo>
                    <a:pt x="178119" y="136654"/>
                    <a:pt x="138962" y="167400"/>
                    <a:pt x="89053" y="167400"/>
                  </a:cubicBezTo>
                  <a:cubicBezTo>
                    <a:pt x="39148" y="167400"/>
                    <a:pt x="0" y="138178"/>
                    <a:pt x="0" y="85825"/>
                  </a:cubicBezTo>
                  <a:close/>
                  <a:moveTo>
                    <a:pt x="116924" y="84590"/>
                  </a:moveTo>
                  <a:lnTo>
                    <a:pt x="116924" y="82453"/>
                  </a:lnTo>
                  <a:cubicBezTo>
                    <a:pt x="116924" y="57498"/>
                    <a:pt x="108042" y="44101"/>
                    <a:pt x="89372" y="44101"/>
                  </a:cubicBezTo>
                  <a:cubicBezTo>
                    <a:pt x="71041" y="44101"/>
                    <a:pt x="60912" y="56587"/>
                    <a:pt x="60912" y="81542"/>
                  </a:cubicBezTo>
                  <a:lnTo>
                    <a:pt x="60912" y="83977"/>
                  </a:lnTo>
                  <a:cubicBezTo>
                    <a:pt x="60912" y="109843"/>
                    <a:pt x="70074" y="123240"/>
                    <a:pt x="89372" y="123240"/>
                  </a:cubicBezTo>
                  <a:cubicBezTo>
                    <a:pt x="107732" y="123265"/>
                    <a:pt x="116924" y="109868"/>
                    <a:pt x="116924" y="84590"/>
                  </a:cubicBezTo>
                  <a:close/>
                </a:path>
              </a:pathLst>
            </a:custGeom>
            <a:solidFill>
              <a:srgbClr val="051B31"/>
            </a:solidFill>
            <a:ln w="31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800"/>
            </a:p>
          </p:txBody>
        </p:sp>
        <p:sp>
          <p:nvSpPr>
            <p:cNvPr id="20" name="Forme libre 19">
              <a:extLst>
                <a:ext uri="{FF2B5EF4-FFF2-40B4-BE49-F238E27FC236}">
                  <a16:creationId xmlns:a16="http://schemas.microsoft.com/office/drawing/2014/main" id="{3B33FE1A-3237-EB93-B6FC-A2BEAC35AE01}"/>
                </a:ext>
              </a:extLst>
            </p:cNvPr>
            <p:cNvSpPr/>
            <p:nvPr/>
          </p:nvSpPr>
          <p:spPr>
            <a:xfrm>
              <a:off x="393624" y="800149"/>
              <a:ext cx="63919" cy="63562"/>
            </a:xfrm>
            <a:custGeom>
              <a:avLst/>
              <a:gdLst>
                <a:gd name="connsiteX0" fmla="*/ 63920 w 63919"/>
                <a:gd name="connsiteY0" fmla="*/ 31781 h 63562"/>
                <a:gd name="connsiteX1" fmla="*/ 58536 w 63919"/>
                <a:gd name="connsiteY1" fmla="*/ 14128 h 63562"/>
                <a:gd name="connsiteX2" fmla="*/ 44199 w 63919"/>
                <a:gd name="connsiteY2" fmla="*/ 2422 h 63562"/>
                <a:gd name="connsiteX3" fmla="*/ 25736 w 63919"/>
                <a:gd name="connsiteY3" fmla="*/ 608 h 63562"/>
                <a:gd name="connsiteX4" fmla="*/ 9372 w 63919"/>
                <a:gd name="connsiteY4" fmla="*/ 9297 h 63562"/>
                <a:gd name="connsiteX5" fmla="*/ 619 w 63919"/>
                <a:gd name="connsiteY5" fmla="*/ 25561 h 63562"/>
                <a:gd name="connsiteX6" fmla="*/ 2424 w 63919"/>
                <a:gd name="connsiteY6" fmla="*/ 43921 h 63562"/>
                <a:gd name="connsiteX7" fmla="*/ 14178 w 63919"/>
                <a:gd name="connsiteY7" fmla="*/ 58191 h 63562"/>
                <a:gd name="connsiteX8" fmla="*/ 31926 w 63919"/>
                <a:gd name="connsiteY8" fmla="*/ 63563 h 63562"/>
                <a:gd name="connsiteX9" fmla="*/ 44170 w 63919"/>
                <a:gd name="connsiteY9" fmla="*/ 61155 h 63562"/>
                <a:gd name="connsiteX10" fmla="*/ 54551 w 63919"/>
                <a:gd name="connsiteY10" fmla="*/ 54268 h 63562"/>
                <a:gd name="connsiteX11" fmla="*/ 61486 w 63919"/>
                <a:gd name="connsiteY11" fmla="*/ 43953 h 63562"/>
                <a:gd name="connsiteX12" fmla="*/ 63920 w 63919"/>
                <a:gd name="connsiteY12" fmla="*/ 31781 h 63562"/>
                <a:gd name="connsiteX13" fmla="*/ 63920 w 63919"/>
                <a:gd name="connsiteY13" fmla="*/ 31781 h 63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919" h="63562">
                  <a:moveTo>
                    <a:pt x="63920" y="31781"/>
                  </a:moveTo>
                  <a:cubicBezTo>
                    <a:pt x="63920" y="25497"/>
                    <a:pt x="62047" y="19354"/>
                    <a:pt x="58536" y="14128"/>
                  </a:cubicBezTo>
                  <a:cubicBezTo>
                    <a:pt x="55025" y="8902"/>
                    <a:pt x="50038" y="4829"/>
                    <a:pt x="44199" y="2422"/>
                  </a:cubicBezTo>
                  <a:cubicBezTo>
                    <a:pt x="38361" y="16"/>
                    <a:pt x="31936" y="-615"/>
                    <a:pt x="25736" y="608"/>
                  </a:cubicBezTo>
                  <a:cubicBezTo>
                    <a:pt x="19540" y="1832"/>
                    <a:pt x="13843" y="4855"/>
                    <a:pt x="9372" y="9297"/>
                  </a:cubicBezTo>
                  <a:cubicBezTo>
                    <a:pt x="4903" y="13738"/>
                    <a:pt x="1857" y="19398"/>
                    <a:pt x="619" y="25561"/>
                  </a:cubicBezTo>
                  <a:cubicBezTo>
                    <a:pt x="-619" y="31724"/>
                    <a:pt x="9" y="38113"/>
                    <a:pt x="2424" y="43921"/>
                  </a:cubicBezTo>
                  <a:cubicBezTo>
                    <a:pt x="4839" y="49729"/>
                    <a:pt x="8930" y="54695"/>
                    <a:pt x="14178" y="58191"/>
                  </a:cubicBezTo>
                  <a:cubicBezTo>
                    <a:pt x="19430" y="61687"/>
                    <a:pt x="25607" y="63556"/>
                    <a:pt x="31926" y="63563"/>
                  </a:cubicBezTo>
                  <a:cubicBezTo>
                    <a:pt x="36127" y="63568"/>
                    <a:pt x="40285" y="62750"/>
                    <a:pt x="44170" y="61155"/>
                  </a:cubicBezTo>
                  <a:cubicBezTo>
                    <a:pt x="48052" y="59560"/>
                    <a:pt x="51579" y="57220"/>
                    <a:pt x="54551" y="54268"/>
                  </a:cubicBezTo>
                  <a:cubicBezTo>
                    <a:pt x="57520" y="51317"/>
                    <a:pt x="59877" y="47811"/>
                    <a:pt x="61486" y="43953"/>
                  </a:cubicBezTo>
                  <a:cubicBezTo>
                    <a:pt x="63094" y="40094"/>
                    <a:pt x="63920" y="35958"/>
                    <a:pt x="63920" y="31781"/>
                  </a:cubicBezTo>
                  <a:lnTo>
                    <a:pt x="63920" y="31781"/>
                  </a:lnTo>
                  <a:close/>
                </a:path>
              </a:pathLst>
            </a:custGeom>
            <a:solidFill>
              <a:srgbClr val="051B31"/>
            </a:solidFill>
            <a:ln w="31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800"/>
            </a:p>
          </p:txBody>
        </p:sp>
        <p:sp>
          <p:nvSpPr>
            <p:cNvPr id="21" name="Forme libre 20">
              <a:extLst>
                <a:ext uri="{FF2B5EF4-FFF2-40B4-BE49-F238E27FC236}">
                  <a16:creationId xmlns:a16="http://schemas.microsoft.com/office/drawing/2014/main" id="{D249D946-CFBC-D497-9771-9341DC7420D5}"/>
                </a:ext>
              </a:extLst>
            </p:cNvPr>
            <p:cNvSpPr/>
            <p:nvPr/>
          </p:nvSpPr>
          <p:spPr>
            <a:xfrm>
              <a:off x="838197" y="975196"/>
              <a:ext cx="63919" cy="63562"/>
            </a:xfrm>
            <a:custGeom>
              <a:avLst/>
              <a:gdLst>
                <a:gd name="connsiteX0" fmla="*/ 63920 w 63919"/>
                <a:gd name="connsiteY0" fmla="*/ 31732 h 63562"/>
                <a:gd name="connsiteX1" fmla="*/ 58507 w 63919"/>
                <a:gd name="connsiteY1" fmla="*/ 14087 h 63562"/>
                <a:gd name="connsiteX2" fmla="*/ 44151 w 63919"/>
                <a:gd name="connsiteY2" fmla="*/ 2403 h 63562"/>
                <a:gd name="connsiteX3" fmla="*/ 25688 w 63919"/>
                <a:gd name="connsiteY3" fmla="*/ 618 h 63562"/>
                <a:gd name="connsiteX4" fmla="*/ 9336 w 63919"/>
                <a:gd name="connsiteY4" fmla="*/ 9332 h 63562"/>
                <a:gd name="connsiteX5" fmla="*/ 609 w 63919"/>
                <a:gd name="connsiteY5" fmla="*/ 25610 h 63562"/>
                <a:gd name="connsiteX6" fmla="*/ 2440 w 63919"/>
                <a:gd name="connsiteY6" fmla="*/ 43967 h 63562"/>
                <a:gd name="connsiteX7" fmla="*/ 14220 w 63919"/>
                <a:gd name="connsiteY7" fmla="*/ 58218 h 63562"/>
                <a:gd name="connsiteX8" fmla="*/ 31978 w 63919"/>
                <a:gd name="connsiteY8" fmla="*/ 63563 h 63562"/>
                <a:gd name="connsiteX9" fmla="*/ 44212 w 63919"/>
                <a:gd name="connsiteY9" fmla="*/ 61134 h 63562"/>
                <a:gd name="connsiteX10" fmla="*/ 54583 w 63919"/>
                <a:gd name="connsiteY10" fmla="*/ 54231 h 63562"/>
                <a:gd name="connsiteX11" fmla="*/ 61502 w 63919"/>
                <a:gd name="connsiteY11" fmla="*/ 43905 h 63562"/>
                <a:gd name="connsiteX12" fmla="*/ 63920 w 63919"/>
                <a:gd name="connsiteY12" fmla="*/ 31732 h 63562"/>
                <a:gd name="connsiteX13" fmla="*/ 63920 w 63919"/>
                <a:gd name="connsiteY13" fmla="*/ 31732 h 63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919" h="63562">
                  <a:moveTo>
                    <a:pt x="63920" y="31732"/>
                  </a:moveTo>
                  <a:cubicBezTo>
                    <a:pt x="63910" y="25447"/>
                    <a:pt x="62027" y="19307"/>
                    <a:pt x="58507" y="14087"/>
                  </a:cubicBezTo>
                  <a:cubicBezTo>
                    <a:pt x="54990" y="8867"/>
                    <a:pt x="49993" y="4801"/>
                    <a:pt x="44151" y="2403"/>
                  </a:cubicBezTo>
                  <a:cubicBezTo>
                    <a:pt x="38309" y="6"/>
                    <a:pt x="31884" y="-615"/>
                    <a:pt x="25688" y="618"/>
                  </a:cubicBezTo>
                  <a:cubicBezTo>
                    <a:pt x="19492" y="1851"/>
                    <a:pt x="13801" y="4884"/>
                    <a:pt x="9336" y="9332"/>
                  </a:cubicBezTo>
                  <a:cubicBezTo>
                    <a:pt x="4871" y="13780"/>
                    <a:pt x="1834" y="19445"/>
                    <a:pt x="609" y="25610"/>
                  </a:cubicBezTo>
                  <a:cubicBezTo>
                    <a:pt x="-619" y="31774"/>
                    <a:pt x="19" y="38162"/>
                    <a:pt x="2440" y="43967"/>
                  </a:cubicBezTo>
                  <a:cubicBezTo>
                    <a:pt x="4865" y="49771"/>
                    <a:pt x="8962" y="54730"/>
                    <a:pt x="14220" y="58218"/>
                  </a:cubicBezTo>
                  <a:cubicBezTo>
                    <a:pt x="19479" y="61706"/>
                    <a:pt x="25656" y="63566"/>
                    <a:pt x="31978" y="63563"/>
                  </a:cubicBezTo>
                  <a:cubicBezTo>
                    <a:pt x="36175" y="63561"/>
                    <a:pt x="40334" y="62736"/>
                    <a:pt x="44212" y="61134"/>
                  </a:cubicBezTo>
                  <a:cubicBezTo>
                    <a:pt x="48091" y="59533"/>
                    <a:pt x="51614" y="57187"/>
                    <a:pt x="54583" y="54231"/>
                  </a:cubicBezTo>
                  <a:cubicBezTo>
                    <a:pt x="57549" y="51275"/>
                    <a:pt x="59900" y="47766"/>
                    <a:pt x="61502" y="43905"/>
                  </a:cubicBezTo>
                  <a:cubicBezTo>
                    <a:pt x="63104" y="40045"/>
                    <a:pt x="63926" y="35908"/>
                    <a:pt x="63920" y="31732"/>
                  </a:cubicBezTo>
                  <a:lnTo>
                    <a:pt x="63920" y="31732"/>
                  </a:lnTo>
                  <a:close/>
                </a:path>
              </a:pathLst>
            </a:custGeom>
            <a:solidFill>
              <a:srgbClr val="051B31"/>
            </a:solidFill>
            <a:ln w="31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800"/>
            </a:p>
          </p:txBody>
        </p:sp>
      </p:grpSp>
      <p:sp>
        <p:nvSpPr>
          <p:cNvPr id="12" name="Espace réservé du pied de page 2">
            <a:extLst>
              <a:ext uri="{FF2B5EF4-FFF2-40B4-BE49-F238E27FC236}">
                <a16:creationId xmlns:a16="http://schemas.microsoft.com/office/drawing/2014/main" id="{1357A909-368D-CD04-4568-C2DBE91D4DA4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>
          <a:xfrm rot="16200000">
            <a:off x="-1980441" y="8165573"/>
            <a:ext cx="4901147" cy="608542"/>
          </a:xfrm>
          <a:prstGeom prst="rect">
            <a:avLst/>
          </a:prstGeom>
        </p:spPr>
        <p:txBody>
          <a:bodyPr/>
          <a:lstStyle/>
          <a:p>
            <a:r>
              <a:rPr lang="fr-FR"/>
              <a:t>Nerea Enrique | StandAAArdise your tests | Forum PHP 2024</a:t>
            </a:r>
          </a:p>
        </p:txBody>
      </p:sp>
    </p:spTree>
    <p:extLst>
      <p:ext uri="{BB962C8B-B14F-4D97-AF65-F5344CB8AC3E}">
        <p14:creationId xmlns:p14="http://schemas.microsoft.com/office/powerpoint/2010/main" val="193509880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Eight_peo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mage 0" descr="preencoded.png">
            <a:extLst>
              <a:ext uri="{FF2B5EF4-FFF2-40B4-BE49-F238E27FC236}">
                <a16:creationId xmlns:a16="http://schemas.microsoft.com/office/drawing/2014/main" id="{EB8423B6-AE3C-8FD7-11D7-445562B1CAD9}"/>
              </a:ext>
            </a:extLst>
          </p:cNvPr>
          <p:cNvSpPr/>
          <p:nvPr/>
        </p:nvSpPr>
        <p:spPr>
          <a:xfrm>
            <a:off x="3910014" y="481016"/>
            <a:ext cx="10467975" cy="10467975"/>
          </a:xfrm>
          <a:custGeom>
            <a:avLst/>
            <a:gdLst>
              <a:gd name="connsiteX0" fmla="*/ 10467975 w 10467975"/>
              <a:gd name="connsiteY0" fmla="*/ 5233988 h 10467975"/>
              <a:gd name="connsiteX1" fmla="*/ 5233988 w 10467975"/>
              <a:gd name="connsiteY1" fmla="*/ 10467975 h 10467975"/>
              <a:gd name="connsiteX2" fmla="*/ 0 w 10467975"/>
              <a:gd name="connsiteY2" fmla="*/ 5233988 h 10467975"/>
              <a:gd name="connsiteX3" fmla="*/ 5233988 w 10467975"/>
              <a:gd name="connsiteY3" fmla="*/ 0 h 10467975"/>
              <a:gd name="connsiteX4" fmla="*/ 10467975 w 10467975"/>
              <a:gd name="connsiteY4" fmla="*/ 5233988 h 10467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67975" h="10467975">
                <a:moveTo>
                  <a:pt x="10467975" y="5233988"/>
                </a:moveTo>
                <a:cubicBezTo>
                  <a:pt x="10467975" y="8124639"/>
                  <a:pt x="8124639" y="10467975"/>
                  <a:pt x="5233988" y="10467975"/>
                </a:cubicBezTo>
                <a:cubicBezTo>
                  <a:pt x="2343336" y="10467975"/>
                  <a:pt x="0" y="8124639"/>
                  <a:pt x="0" y="5233988"/>
                </a:cubicBezTo>
                <a:cubicBezTo>
                  <a:pt x="0" y="2343336"/>
                  <a:pt x="2343336" y="0"/>
                  <a:pt x="5233988" y="0"/>
                </a:cubicBezTo>
                <a:cubicBezTo>
                  <a:pt x="8124639" y="0"/>
                  <a:pt x="10467975" y="2343336"/>
                  <a:pt x="10467975" y="5233988"/>
                </a:cubicBezTo>
                <a:close/>
              </a:path>
            </a:pathLst>
          </a:custGeom>
          <a:noFill/>
          <a:ln w="9525" cap="flat">
            <a:solidFill>
              <a:srgbClr val="DDDDDD"/>
            </a:solidFill>
            <a:prstDash val="solid"/>
            <a:miter/>
          </a:ln>
        </p:spPr>
        <p:txBody>
          <a:bodyPr rtlCol="0" anchor="ctr"/>
          <a:lstStyle/>
          <a:p>
            <a:endParaRPr lang="fr-FR" sz="1800"/>
          </a:p>
        </p:txBody>
      </p:sp>
      <p:sp>
        <p:nvSpPr>
          <p:cNvPr id="16" name="Espace réservé du texte 12">
            <a:extLst>
              <a:ext uri="{FF2B5EF4-FFF2-40B4-BE49-F238E27FC236}">
                <a16:creationId xmlns:a16="http://schemas.microsoft.com/office/drawing/2014/main" id="{19047936-88F6-7F13-718B-6C81871EF17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669280" y="5810248"/>
            <a:ext cx="3453766" cy="342900"/>
          </a:xfrm>
        </p:spPr>
        <p:txBody>
          <a:bodyPr rIns="0">
            <a:noAutofit/>
          </a:bodyPr>
          <a:lstStyle>
            <a:lvl1pPr marL="0" indent="0" algn="ctr">
              <a:buNone/>
              <a:defRPr sz="2000" b="0" i="0">
                <a:latin typeface="+mn-lt"/>
              </a:defRPr>
            </a:lvl1pPr>
            <a:lvl2pPr marL="685787" indent="0">
              <a:buNone/>
              <a:defRPr sz="1800" b="0" i="0">
                <a:latin typeface="Graphik Light" panose="020B0403030202060203" pitchFamily="34" charset="77"/>
              </a:defRPr>
            </a:lvl2pPr>
            <a:lvl3pPr marL="1371573" indent="0">
              <a:buNone/>
              <a:defRPr sz="1800" b="0" i="0">
                <a:latin typeface="Graphik Light" panose="020B0403030202060203" pitchFamily="34" charset="77"/>
              </a:defRPr>
            </a:lvl3pPr>
            <a:lvl4pPr marL="2057359" indent="0">
              <a:buNone/>
              <a:defRPr sz="1800" b="0" i="0">
                <a:latin typeface="Graphik Light" panose="020B0403030202060203" pitchFamily="34" charset="77"/>
              </a:defRPr>
            </a:lvl4pPr>
            <a:lvl5pPr marL="2743146" indent="0">
              <a:buNone/>
              <a:defRPr sz="1800" b="0" i="0">
                <a:latin typeface="Graphik Light" panose="020B0403030202060203" pitchFamily="34" charset="77"/>
              </a:defRPr>
            </a:lvl5pPr>
          </a:lstStyle>
          <a:p>
            <a:pPr lvl="0"/>
            <a:r>
              <a:rPr lang="fr-FR"/>
              <a:t>POSTE</a:t>
            </a:r>
          </a:p>
        </p:txBody>
      </p:sp>
      <p:sp>
        <p:nvSpPr>
          <p:cNvPr id="17" name="Espace réservé du texte 5">
            <a:extLst>
              <a:ext uri="{FF2B5EF4-FFF2-40B4-BE49-F238E27FC236}">
                <a16:creationId xmlns:a16="http://schemas.microsoft.com/office/drawing/2014/main" id="{3B561486-1CEF-C439-AE5E-41803DC82BF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669280" y="5400674"/>
            <a:ext cx="3453766" cy="342900"/>
          </a:xfrm>
        </p:spPr>
        <p:txBody>
          <a:bodyPr rIns="0" anchor="t">
            <a:noAutofit/>
          </a:bodyPr>
          <a:lstStyle>
            <a:lvl1pPr marL="0" indent="0" algn="ctr">
              <a:buNone/>
              <a:defRPr sz="2000" b="1" i="0">
                <a:latin typeface="+mj-lt"/>
              </a:defRPr>
            </a:lvl1pPr>
          </a:lstStyle>
          <a:p>
            <a:pPr lvl="0"/>
            <a:r>
              <a:rPr lang="fr-FR"/>
              <a:t>Prénom Nom</a:t>
            </a:r>
          </a:p>
        </p:txBody>
      </p:sp>
      <p:sp>
        <p:nvSpPr>
          <p:cNvPr id="23" name="Espace réservé pour une image  22">
            <a:extLst>
              <a:ext uri="{FF2B5EF4-FFF2-40B4-BE49-F238E27FC236}">
                <a16:creationId xmlns:a16="http://schemas.microsoft.com/office/drawing/2014/main" id="{F57FEE3B-855A-0F33-6ED6-FBA88DDE47A9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2795911" y="3295973"/>
            <a:ext cx="1942452" cy="1942454"/>
          </a:xfrm>
          <a:prstGeom prst="ellipse">
            <a:avLst/>
          </a:prstGeom>
        </p:spPr>
        <p:txBody>
          <a:bodyPr rIns="0" anchor="ctr">
            <a:normAutofit/>
          </a:bodyPr>
          <a:lstStyle>
            <a:lvl1pPr marL="0" indent="0" algn="ctr">
              <a:buNone/>
              <a:defRPr sz="3200"/>
            </a:lvl1pPr>
          </a:lstStyle>
          <a:p>
            <a:r>
              <a:rPr lang="fr-FR"/>
              <a:t>Insérer photo</a:t>
            </a:r>
          </a:p>
        </p:txBody>
      </p:sp>
      <p:sp>
        <p:nvSpPr>
          <p:cNvPr id="13" name="Espace réservé du texte 12">
            <a:extLst>
              <a:ext uri="{FF2B5EF4-FFF2-40B4-BE49-F238E27FC236}">
                <a16:creationId xmlns:a16="http://schemas.microsoft.com/office/drawing/2014/main" id="{5AB36EAD-4A4E-F4B6-2F5C-15DE83B5A80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040253" y="5810248"/>
            <a:ext cx="3453768" cy="342899"/>
          </a:xfrm>
        </p:spPr>
        <p:txBody>
          <a:bodyPr rIns="0">
            <a:noAutofit/>
          </a:bodyPr>
          <a:lstStyle>
            <a:lvl1pPr marL="0" indent="0" algn="ctr">
              <a:buNone/>
              <a:defRPr sz="2000" b="0" i="0">
                <a:solidFill>
                  <a:srgbClr val="051B31"/>
                </a:solidFill>
                <a:latin typeface="+mn-lt"/>
              </a:defRPr>
            </a:lvl1pPr>
            <a:lvl2pPr marL="685787" indent="0">
              <a:buNone/>
              <a:defRPr sz="1800" b="0" i="0">
                <a:latin typeface="Graphik Light" panose="020B0403030202060203" pitchFamily="34" charset="77"/>
              </a:defRPr>
            </a:lvl2pPr>
            <a:lvl3pPr marL="1371573" indent="0">
              <a:buNone/>
              <a:defRPr sz="1800" b="0" i="0">
                <a:latin typeface="Graphik Light" panose="020B0403030202060203" pitchFamily="34" charset="77"/>
              </a:defRPr>
            </a:lvl3pPr>
            <a:lvl4pPr marL="2057359" indent="0">
              <a:buNone/>
              <a:defRPr sz="1800" b="0" i="0">
                <a:latin typeface="Graphik Light" panose="020B0403030202060203" pitchFamily="34" charset="77"/>
              </a:defRPr>
            </a:lvl4pPr>
            <a:lvl5pPr marL="2743146" indent="0">
              <a:buNone/>
              <a:defRPr sz="1800" b="0" i="0">
                <a:latin typeface="Graphik Light" panose="020B0403030202060203" pitchFamily="34" charset="77"/>
              </a:defRPr>
            </a:lvl5pPr>
          </a:lstStyle>
          <a:p>
            <a:pPr lvl="0"/>
            <a:r>
              <a:rPr lang="fr-FR"/>
              <a:t>POSTE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A57E2E48-BE7B-3361-AD8D-80C78CBFBAE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040254" y="5400674"/>
            <a:ext cx="3453768" cy="342900"/>
          </a:xfrm>
        </p:spPr>
        <p:txBody>
          <a:bodyPr rIns="0" anchor="b">
            <a:noAutofit/>
          </a:bodyPr>
          <a:lstStyle>
            <a:lvl1pPr marL="0" indent="0" algn="ctr">
              <a:buNone/>
              <a:defRPr sz="2000" b="1" i="0">
                <a:latin typeface="+mj-lt"/>
              </a:defRPr>
            </a:lvl1pPr>
          </a:lstStyle>
          <a:p>
            <a:pPr lvl="0"/>
            <a:r>
              <a:rPr lang="fr-FR"/>
              <a:t>Prénom Nom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BBD33E1A-E93A-79CC-FF6F-0472E88FDF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95477" y="1476374"/>
            <a:ext cx="8071485" cy="1289686"/>
          </a:xfrm>
        </p:spPr>
        <p:txBody>
          <a:bodyPr anchor="t"/>
          <a:lstStyle/>
          <a:p>
            <a:r>
              <a:rPr lang="fr-FR"/>
              <a:t>Titre de la slide sur une à deux lignes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3DA6CA8-DCC3-6F02-DB8D-CEE8F62376D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518557C-7C33-A449-BE2B-DD9B58F4A5B0}" type="slidenum">
              <a:rPr lang="fr-FR" smtClean="0"/>
              <a:pPr/>
              <a:t>‹N°›</a:t>
            </a:fld>
            <a:endParaRPr lang="fr-FR"/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45829CCA-4441-58CF-146C-47421CF48A69}"/>
              </a:ext>
            </a:extLst>
          </p:cNvPr>
          <p:cNvCxnSpPr>
            <a:cxnSpLocks/>
          </p:cNvCxnSpPr>
          <p:nvPr userDrawn="1"/>
        </p:nvCxnSpPr>
        <p:spPr>
          <a:xfrm flipH="1">
            <a:off x="17906400" y="5715000"/>
            <a:ext cx="3816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D48F99FB-0350-EB80-6590-98D2F75AB8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895477" y="1133479"/>
            <a:ext cx="2638425" cy="219075"/>
          </a:xfrm>
        </p:spPr>
        <p:txBody>
          <a:bodyPr anchor="ctr">
            <a:noAutofit/>
          </a:bodyPr>
          <a:lstStyle>
            <a:lvl1pPr marL="0" indent="0">
              <a:buNone/>
              <a:defRPr sz="1600">
                <a:solidFill>
                  <a:schemeClr val="accent2"/>
                </a:solidFill>
              </a:defRPr>
            </a:lvl1pPr>
          </a:lstStyle>
          <a:p>
            <a:pPr lvl="0"/>
            <a:r>
              <a:rPr lang="fr-FR"/>
              <a:t>1. CHAPITRE</a:t>
            </a:r>
          </a:p>
        </p:txBody>
      </p:sp>
      <p:sp>
        <p:nvSpPr>
          <p:cNvPr id="24" name="Espace réservé pour une image  22">
            <a:extLst>
              <a:ext uri="{FF2B5EF4-FFF2-40B4-BE49-F238E27FC236}">
                <a16:creationId xmlns:a16="http://schemas.microsoft.com/office/drawing/2014/main" id="{02E150FB-6DDD-53B9-44AC-FA00D7C202AD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6424937" y="3295973"/>
            <a:ext cx="1942452" cy="1942454"/>
          </a:xfrm>
          <a:prstGeom prst="ellipse">
            <a:avLst/>
          </a:prstGeom>
        </p:spPr>
        <p:txBody>
          <a:bodyPr rIns="0" anchor="ctr">
            <a:normAutofit/>
          </a:bodyPr>
          <a:lstStyle>
            <a:lvl1pPr marL="0" indent="0" algn="ctr">
              <a:buNone/>
              <a:defRPr sz="3200"/>
            </a:lvl1pPr>
          </a:lstStyle>
          <a:p>
            <a:r>
              <a:rPr lang="fr-FR"/>
              <a:t>Insérer photo</a:t>
            </a:r>
          </a:p>
        </p:txBody>
      </p:sp>
      <p:sp>
        <p:nvSpPr>
          <p:cNvPr id="26" name="Espace réservé du texte 12">
            <a:extLst>
              <a:ext uri="{FF2B5EF4-FFF2-40B4-BE49-F238E27FC236}">
                <a16:creationId xmlns:a16="http://schemas.microsoft.com/office/drawing/2014/main" id="{198502E5-1B7B-D12F-67E7-4447130C141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298306" y="5810248"/>
            <a:ext cx="3453766" cy="342900"/>
          </a:xfrm>
        </p:spPr>
        <p:txBody>
          <a:bodyPr rIns="0">
            <a:noAutofit/>
          </a:bodyPr>
          <a:lstStyle>
            <a:lvl1pPr marL="0" indent="0" algn="ctr">
              <a:buNone/>
              <a:defRPr sz="2000" b="0" i="0">
                <a:latin typeface="+mn-lt"/>
              </a:defRPr>
            </a:lvl1pPr>
            <a:lvl2pPr marL="685787" indent="0">
              <a:buNone/>
              <a:defRPr sz="1800" b="0" i="0">
                <a:latin typeface="Graphik Light" panose="020B0403030202060203" pitchFamily="34" charset="77"/>
              </a:defRPr>
            </a:lvl2pPr>
            <a:lvl3pPr marL="1371573" indent="0">
              <a:buNone/>
              <a:defRPr sz="1800" b="0" i="0">
                <a:latin typeface="Graphik Light" panose="020B0403030202060203" pitchFamily="34" charset="77"/>
              </a:defRPr>
            </a:lvl3pPr>
            <a:lvl4pPr marL="2057359" indent="0">
              <a:buNone/>
              <a:defRPr sz="1800" b="0" i="0">
                <a:latin typeface="Graphik Light" panose="020B0403030202060203" pitchFamily="34" charset="77"/>
              </a:defRPr>
            </a:lvl4pPr>
            <a:lvl5pPr marL="2743146" indent="0">
              <a:buNone/>
              <a:defRPr sz="1800" b="0" i="0">
                <a:latin typeface="Graphik Light" panose="020B0403030202060203" pitchFamily="34" charset="77"/>
              </a:defRPr>
            </a:lvl5pPr>
          </a:lstStyle>
          <a:p>
            <a:pPr lvl="0"/>
            <a:r>
              <a:rPr lang="fr-FR"/>
              <a:t>POSTE</a:t>
            </a:r>
          </a:p>
        </p:txBody>
      </p:sp>
      <p:sp>
        <p:nvSpPr>
          <p:cNvPr id="27" name="Espace réservé du texte 5">
            <a:extLst>
              <a:ext uri="{FF2B5EF4-FFF2-40B4-BE49-F238E27FC236}">
                <a16:creationId xmlns:a16="http://schemas.microsoft.com/office/drawing/2014/main" id="{DC00E416-FA79-4F3A-97E2-70E15D763A5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298306" y="5400674"/>
            <a:ext cx="3453766" cy="342900"/>
          </a:xfrm>
        </p:spPr>
        <p:txBody>
          <a:bodyPr rIns="0" anchor="t">
            <a:noAutofit/>
          </a:bodyPr>
          <a:lstStyle>
            <a:lvl1pPr marL="0" indent="0" algn="ctr">
              <a:buNone/>
              <a:defRPr sz="2000" b="1" i="0">
                <a:latin typeface="+mj-lt"/>
              </a:defRPr>
            </a:lvl1pPr>
          </a:lstStyle>
          <a:p>
            <a:pPr lvl="0"/>
            <a:r>
              <a:rPr lang="fr-FR"/>
              <a:t>Prénom Nom</a:t>
            </a:r>
          </a:p>
        </p:txBody>
      </p:sp>
      <p:sp>
        <p:nvSpPr>
          <p:cNvPr id="30" name="Espace réservé pour une image  22">
            <a:extLst>
              <a:ext uri="{FF2B5EF4-FFF2-40B4-BE49-F238E27FC236}">
                <a16:creationId xmlns:a16="http://schemas.microsoft.com/office/drawing/2014/main" id="{4FFB579B-BC58-A528-BD7A-5FDEF0435435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>
          <a:xfrm>
            <a:off x="10053963" y="3295973"/>
            <a:ext cx="1942452" cy="1942454"/>
          </a:xfrm>
          <a:prstGeom prst="ellipse">
            <a:avLst/>
          </a:prstGeom>
        </p:spPr>
        <p:txBody>
          <a:bodyPr rIns="0" anchor="ctr">
            <a:normAutofit/>
          </a:bodyPr>
          <a:lstStyle>
            <a:lvl1pPr marL="0" indent="0" algn="ctr">
              <a:buNone/>
              <a:defRPr sz="3200"/>
            </a:lvl1pPr>
          </a:lstStyle>
          <a:p>
            <a:r>
              <a:rPr lang="fr-FR"/>
              <a:t>Insérer photo</a:t>
            </a:r>
          </a:p>
        </p:txBody>
      </p:sp>
      <p:sp>
        <p:nvSpPr>
          <p:cNvPr id="33" name="Espace réservé du texte 12">
            <a:extLst>
              <a:ext uri="{FF2B5EF4-FFF2-40B4-BE49-F238E27FC236}">
                <a16:creationId xmlns:a16="http://schemas.microsoft.com/office/drawing/2014/main" id="{34BFE484-982E-40C2-DE87-048D8FBE24D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2927331" y="5810248"/>
            <a:ext cx="3453766" cy="342900"/>
          </a:xfrm>
        </p:spPr>
        <p:txBody>
          <a:bodyPr rIns="0">
            <a:noAutofit/>
          </a:bodyPr>
          <a:lstStyle>
            <a:lvl1pPr marL="0" indent="0" algn="ctr">
              <a:buNone/>
              <a:defRPr sz="2000" b="0" i="0">
                <a:latin typeface="+mn-lt"/>
              </a:defRPr>
            </a:lvl1pPr>
            <a:lvl2pPr marL="685787" indent="0">
              <a:buNone/>
              <a:defRPr sz="1800" b="0" i="0">
                <a:latin typeface="Graphik Light" panose="020B0403030202060203" pitchFamily="34" charset="77"/>
              </a:defRPr>
            </a:lvl2pPr>
            <a:lvl3pPr marL="1371573" indent="0">
              <a:buNone/>
              <a:defRPr sz="1800" b="0" i="0">
                <a:latin typeface="Graphik Light" panose="020B0403030202060203" pitchFamily="34" charset="77"/>
              </a:defRPr>
            </a:lvl3pPr>
            <a:lvl4pPr marL="2057359" indent="0">
              <a:buNone/>
              <a:defRPr sz="1800" b="0" i="0">
                <a:latin typeface="Graphik Light" panose="020B0403030202060203" pitchFamily="34" charset="77"/>
              </a:defRPr>
            </a:lvl4pPr>
            <a:lvl5pPr marL="2743146" indent="0">
              <a:buNone/>
              <a:defRPr sz="1800" b="0" i="0">
                <a:latin typeface="Graphik Light" panose="020B0403030202060203" pitchFamily="34" charset="77"/>
              </a:defRPr>
            </a:lvl5pPr>
          </a:lstStyle>
          <a:p>
            <a:pPr lvl="0"/>
            <a:r>
              <a:rPr lang="fr-FR"/>
              <a:t>POSTE</a:t>
            </a:r>
          </a:p>
        </p:txBody>
      </p:sp>
      <p:sp>
        <p:nvSpPr>
          <p:cNvPr id="34" name="Espace réservé du texte 5">
            <a:extLst>
              <a:ext uri="{FF2B5EF4-FFF2-40B4-BE49-F238E27FC236}">
                <a16:creationId xmlns:a16="http://schemas.microsoft.com/office/drawing/2014/main" id="{58AB3016-45A2-3DF2-1716-CEA66BDE7EA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2927331" y="5400674"/>
            <a:ext cx="3453766" cy="342900"/>
          </a:xfrm>
        </p:spPr>
        <p:txBody>
          <a:bodyPr rIns="0" anchor="t">
            <a:noAutofit/>
          </a:bodyPr>
          <a:lstStyle>
            <a:lvl1pPr marL="0" indent="0" algn="ctr">
              <a:buNone/>
              <a:defRPr sz="2000" b="1" i="0">
                <a:latin typeface="+mj-lt"/>
              </a:defRPr>
            </a:lvl1pPr>
          </a:lstStyle>
          <a:p>
            <a:pPr lvl="0"/>
            <a:r>
              <a:rPr lang="fr-FR"/>
              <a:t>Prénom Nom</a:t>
            </a:r>
          </a:p>
        </p:txBody>
      </p:sp>
      <p:sp>
        <p:nvSpPr>
          <p:cNvPr id="35" name="Espace réservé pour une image  22">
            <a:extLst>
              <a:ext uri="{FF2B5EF4-FFF2-40B4-BE49-F238E27FC236}">
                <a16:creationId xmlns:a16="http://schemas.microsoft.com/office/drawing/2014/main" id="{C4303217-6FCA-52AE-EB1C-9F496015477D}"/>
              </a:ext>
            </a:extLst>
          </p:cNvPr>
          <p:cNvSpPr>
            <a:spLocks noGrp="1" noChangeAspect="1"/>
          </p:cNvSpPr>
          <p:nvPr>
            <p:ph type="pic" sz="quarter" idx="26" hasCustomPrompt="1"/>
          </p:nvPr>
        </p:nvSpPr>
        <p:spPr>
          <a:xfrm>
            <a:off x="13682989" y="3295973"/>
            <a:ext cx="1942452" cy="1942454"/>
          </a:xfrm>
          <a:prstGeom prst="ellipse">
            <a:avLst/>
          </a:prstGeom>
        </p:spPr>
        <p:txBody>
          <a:bodyPr rIns="0" anchor="ctr">
            <a:normAutofit/>
          </a:bodyPr>
          <a:lstStyle>
            <a:lvl1pPr marL="0" indent="0" algn="ctr">
              <a:buNone/>
              <a:defRPr sz="3200"/>
            </a:lvl1pPr>
          </a:lstStyle>
          <a:p>
            <a:r>
              <a:rPr lang="fr-FR"/>
              <a:t>Insérer photo</a:t>
            </a:r>
          </a:p>
        </p:txBody>
      </p:sp>
      <p:sp>
        <p:nvSpPr>
          <p:cNvPr id="37" name="Espace réservé du texte 12">
            <a:extLst>
              <a:ext uri="{FF2B5EF4-FFF2-40B4-BE49-F238E27FC236}">
                <a16:creationId xmlns:a16="http://schemas.microsoft.com/office/drawing/2014/main" id="{BEFB476A-812B-5034-99BF-F1256283BA6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669280" y="9182101"/>
            <a:ext cx="3453766" cy="342900"/>
          </a:xfrm>
        </p:spPr>
        <p:txBody>
          <a:bodyPr rIns="0">
            <a:noAutofit/>
          </a:bodyPr>
          <a:lstStyle>
            <a:lvl1pPr marL="0" indent="0" algn="ctr">
              <a:buNone/>
              <a:defRPr sz="2000" b="0" i="0">
                <a:latin typeface="+mn-lt"/>
              </a:defRPr>
            </a:lvl1pPr>
            <a:lvl2pPr marL="685787" indent="0">
              <a:buNone/>
              <a:defRPr sz="1800" b="0" i="0">
                <a:latin typeface="Graphik Light" panose="020B0403030202060203" pitchFamily="34" charset="77"/>
              </a:defRPr>
            </a:lvl2pPr>
            <a:lvl3pPr marL="1371573" indent="0">
              <a:buNone/>
              <a:defRPr sz="1800" b="0" i="0">
                <a:latin typeface="Graphik Light" panose="020B0403030202060203" pitchFamily="34" charset="77"/>
              </a:defRPr>
            </a:lvl3pPr>
            <a:lvl4pPr marL="2057359" indent="0">
              <a:buNone/>
              <a:defRPr sz="1800" b="0" i="0">
                <a:latin typeface="Graphik Light" panose="020B0403030202060203" pitchFamily="34" charset="77"/>
              </a:defRPr>
            </a:lvl4pPr>
            <a:lvl5pPr marL="2743146" indent="0">
              <a:buNone/>
              <a:defRPr sz="1800" b="0" i="0">
                <a:latin typeface="Graphik Light" panose="020B0403030202060203" pitchFamily="34" charset="77"/>
              </a:defRPr>
            </a:lvl5pPr>
          </a:lstStyle>
          <a:p>
            <a:pPr lvl="0"/>
            <a:r>
              <a:rPr lang="fr-FR"/>
              <a:t>POSTE</a:t>
            </a:r>
          </a:p>
        </p:txBody>
      </p:sp>
      <p:sp>
        <p:nvSpPr>
          <p:cNvPr id="38" name="Espace réservé du texte 5">
            <a:extLst>
              <a:ext uri="{FF2B5EF4-FFF2-40B4-BE49-F238E27FC236}">
                <a16:creationId xmlns:a16="http://schemas.microsoft.com/office/drawing/2014/main" id="{779EEAA2-05D6-9B05-130E-98B45C9D5E9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669280" y="8772527"/>
            <a:ext cx="3453766" cy="342900"/>
          </a:xfrm>
        </p:spPr>
        <p:txBody>
          <a:bodyPr rIns="0" anchor="t">
            <a:noAutofit/>
          </a:bodyPr>
          <a:lstStyle>
            <a:lvl1pPr marL="0" indent="0" algn="ctr">
              <a:buNone/>
              <a:defRPr sz="2000" b="1" i="0">
                <a:latin typeface="+mj-lt"/>
              </a:defRPr>
            </a:lvl1pPr>
          </a:lstStyle>
          <a:p>
            <a:pPr lvl="0"/>
            <a:r>
              <a:rPr lang="fr-FR"/>
              <a:t>Prénom Nom</a:t>
            </a:r>
          </a:p>
        </p:txBody>
      </p:sp>
      <p:sp>
        <p:nvSpPr>
          <p:cNvPr id="39" name="Espace réservé pour une image  22">
            <a:extLst>
              <a:ext uri="{FF2B5EF4-FFF2-40B4-BE49-F238E27FC236}">
                <a16:creationId xmlns:a16="http://schemas.microsoft.com/office/drawing/2014/main" id="{83D6315D-FADA-D7CE-791E-9C53144D1490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2795911" y="6667826"/>
            <a:ext cx="1942452" cy="1942454"/>
          </a:xfrm>
          <a:prstGeom prst="ellipse">
            <a:avLst/>
          </a:prstGeom>
        </p:spPr>
        <p:txBody>
          <a:bodyPr rIns="0" anchor="ctr">
            <a:normAutofit/>
          </a:bodyPr>
          <a:lstStyle>
            <a:lvl1pPr marL="0" indent="0" algn="ctr">
              <a:buNone/>
              <a:defRPr sz="3200"/>
            </a:lvl1pPr>
          </a:lstStyle>
          <a:p>
            <a:r>
              <a:rPr lang="fr-FR"/>
              <a:t>Insérer photo</a:t>
            </a:r>
          </a:p>
        </p:txBody>
      </p:sp>
      <p:sp>
        <p:nvSpPr>
          <p:cNvPr id="40" name="Espace réservé du texte 12">
            <a:extLst>
              <a:ext uri="{FF2B5EF4-FFF2-40B4-BE49-F238E27FC236}">
                <a16:creationId xmlns:a16="http://schemas.microsoft.com/office/drawing/2014/main" id="{73067D7B-0E9B-2714-F9D0-752DFBD6194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040253" y="9182104"/>
            <a:ext cx="3453768" cy="342899"/>
          </a:xfrm>
        </p:spPr>
        <p:txBody>
          <a:bodyPr rIns="0">
            <a:noAutofit/>
          </a:bodyPr>
          <a:lstStyle>
            <a:lvl1pPr marL="0" indent="0" algn="ctr">
              <a:buNone/>
              <a:defRPr sz="2000" b="0" i="0">
                <a:solidFill>
                  <a:srgbClr val="051B31"/>
                </a:solidFill>
                <a:latin typeface="+mn-lt"/>
              </a:defRPr>
            </a:lvl1pPr>
            <a:lvl2pPr marL="685787" indent="0">
              <a:buNone/>
              <a:defRPr sz="1800" b="0" i="0">
                <a:latin typeface="Graphik Light" panose="020B0403030202060203" pitchFamily="34" charset="77"/>
              </a:defRPr>
            </a:lvl2pPr>
            <a:lvl3pPr marL="1371573" indent="0">
              <a:buNone/>
              <a:defRPr sz="1800" b="0" i="0">
                <a:latin typeface="Graphik Light" panose="020B0403030202060203" pitchFamily="34" charset="77"/>
              </a:defRPr>
            </a:lvl3pPr>
            <a:lvl4pPr marL="2057359" indent="0">
              <a:buNone/>
              <a:defRPr sz="1800" b="0" i="0">
                <a:latin typeface="Graphik Light" panose="020B0403030202060203" pitchFamily="34" charset="77"/>
              </a:defRPr>
            </a:lvl4pPr>
            <a:lvl5pPr marL="2743146" indent="0">
              <a:buNone/>
              <a:defRPr sz="1800" b="0" i="0">
                <a:latin typeface="Graphik Light" panose="020B0403030202060203" pitchFamily="34" charset="77"/>
              </a:defRPr>
            </a:lvl5pPr>
          </a:lstStyle>
          <a:p>
            <a:pPr lvl="0"/>
            <a:r>
              <a:rPr lang="fr-FR"/>
              <a:t>POSTE</a:t>
            </a:r>
          </a:p>
        </p:txBody>
      </p:sp>
      <p:sp>
        <p:nvSpPr>
          <p:cNvPr id="41" name="Espace réservé du texte 5">
            <a:extLst>
              <a:ext uri="{FF2B5EF4-FFF2-40B4-BE49-F238E27FC236}">
                <a16:creationId xmlns:a16="http://schemas.microsoft.com/office/drawing/2014/main" id="{BFC080FA-FA0B-6509-DF3C-910EFAA11A5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040254" y="8772527"/>
            <a:ext cx="3453768" cy="342900"/>
          </a:xfrm>
        </p:spPr>
        <p:txBody>
          <a:bodyPr rIns="0" anchor="b">
            <a:noAutofit/>
          </a:bodyPr>
          <a:lstStyle>
            <a:lvl1pPr marL="0" indent="0" algn="ctr">
              <a:buNone/>
              <a:defRPr sz="2000" b="1" i="0">
                <a:latin typeface="+mj-lt"/>
              </a:defRPr>
            </a:lvl1pPr>
          </a:lstStyle>
          <a:p>
            <a:pPr lvl="0"/>
            <a:r>
              <a:rPr lang="fr-FR"/>
              <a:t>Prénom Nom</a:t>
            </a:r>
          </a:p>
        </p:txBody>
      </p:sp>
      <p:sp>
        <p:nvSpPr>
          <p:cNvPr id="42" name="Espace réservé pour une image  22">
            <a:extLst>
              <a:ext uri="{FF2B5EF4-FFF2-40B4-BE49-F238E27FC236}">
                <a16:creationId xmlns:a16="http://schemas.microsoft.com/office/drawing/2014/main" id="{FA1FC2C9-F5ED-53C3-EA60-EEB8756795F0}"/>
              </a:ext>
            </a:extLst>
          </p:cNvPr>
          <p:cNvSpPr>
            <a:spLocks noGrp="1" noChangeAspect="1"/>
          </p:cNvSpPr>
          <p:nvPr>
            <p:ph type="pic" sz="quarter" idx="32" hasCustomPrompt="1"/>
          </p:nvPr>
        </p:nvSpPr>
        <p:spPr>
          <a:xfrm>
            <a:off x="6424937" y="6667826"/>
            <a:ext cx="1942452" cy="1942454"/>
          </a:xfrm>
          <a:prstGeom prst="ellipse">
            <a:avLst/>
          </a:prstGeom>
        </p:spPr>
        <p:txBody>
          <a:bodyPr rIns="0" anchor="ctr">
            <a:normAutofit/>
          </a:bodyPr>
          <a:lstStyle>
            <a:lvl1pPr marL="0" indent="0" algn="ctr">
              <a:buNone/>
              <a:defRPr sz="3200"/>
            </a:lvl1pPr>
          </a:lstStyle>
          <a:p>
            <a:r>
              <a:rPr lang="fr-FR"/>
              <a:t>Insérer photo</a:t>
            </a:r>
          </a:p>
        </p:txBody>
      </p:sp>
      <p:sp>
        <p:nvSpPr>
          <p:cNvPr id="43" name="Espace réservé du texte 12">
            <a:extLst>
              <a:ext uri="{FF2B5EF4-FFF2-40B4-BE49-F238E27FC236}">
                <a16:creationId xmlns:a16="http://schemas.microsoft.com/office/drawing/2014/main" id="{0D632E20-00E3-6EA6-6901-63164272A9B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298306" y="9182101"/>
            <a:ext cx="3453766" cy="342900"/>
          </a:xfrm>
        </p:spPr>
        <p:txBody>
          <a:bodyPr rIns="0">
            <a:noAutofit/>
          </a:bodyPr>
          <a:lstStyle>
            <a:lvl1pPr marL="0" indent="0" algn="ctr">
              <a:buNone/>
              <a:defRPr sz="2000" b="0" i="0">
                <a:latin typeface="+mn-lt"/>
              </a:defRPr>
            </a:lvl1pPr>
            <a:lvl2pPr marL="685787" indent="0">
              <a:buNone/>
              <a:defRPr sz="1800" b="0" i="0">
                <a:latin typeface="Graphik Light" panose="020B0403030202060203" pitchFamily="34" charset="77"/>
              </a:defRPr>
            </a:lvl2pPr>
            <a:lvl3pPr marL="1371573" indent="0">
              <a:buNone/>
              <a:defRPr sz="1800" b="0" i="0">
                <a:latin typeface="Graphik Light" panose="020B0403030202060203" pitchFamily="34" charset="77"/>
              </a:defRPr>
            </a:lvl3pPr>
            <a:lvl4pPr marL="2057359" indent="0">
              <a:buNone/>
              <a:defRPr sz="1800" b="0" i="0">
                <a:latin typeface="Graphik Light" panose="020B0403030202060203" pitchFamily="34" charset="77"/>
              </a:defRPr>
            </a:lvl4pPr>
            <a:lvl5pPr marL="2743146" indent="0">
              <a:buNone/>
              <a:defRPr sz="1800" b="0" i="0">
                <a:latin typeface="Graphik Light" panose="020B0403030202060203" pitchFamily="34" charset="77"/>
              </a:defRPr>
            </a:lvl5pPr>
          </a:lstStyle>
          <a:p>
            <a:pPr lvl="0"/>
            <a:r>
              <a:rPr lang="fr-FR"/>
              <a:t>POSTE</a:t>
            </a:r>
          </a:p>
        </p:txBody>
      </p:sp>
      <p:sp>
        <p:nvSpPr>
          <p:cNvPr id="44" name="Espace réservé du texte 5">
            <a:extLst>
              <a:ext uri="{FF2B5EF4-FFF2-40B4-BE49-F238E27FC236}">
                <a16:creationId xmlns:a16="http://schemas.microsoft.com/office/drawing/2014/main" id="{C5AF6ECF-A11B-F178-C4A3-42D0B3B0123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298306" y="8772527"/>
            <a:ext cx="3453766" cy="342900"/>
          </a:xfrm>
        </p:spPr>
        <p:txBody>
          <a:bodyPr rIns="0" anchor="t">
            <a:noAutofit/>
          </a:bodyPr>
          <a:lstStyle>
            <a:lvl1pPr marL="0" indent="0" algn="ctr">
              <a:buNone/>
              <a:defRPr sz="2000" b="1" i="0">
                <a:latin typeface="+mj-lt"/>
              </a:defRPr>
            </a:lvl1pPr>
          </a:lstStyle>
          <a:p>
            <a:pPr lvl="0"/>
            <a:r>
              <a:rPr lang="fr-FR"/>
              <a:t>Prénom Nom</a:t>
            </a:r>
          </a:p>
        </p:txBody>
      </p:sp>
      <p:sp>
        <p:nvSpPr>
          <p:cNvPr id="45" name="Espace réservé pour une image  22">
            <a:extLst>
              <a:ext uri="{FF2B5EF4-FFF2-40B4-BE49-F238E27FC236}">
                <a16:creationId xmlns:a16="http://schemas.microsoft.com/office/drawing/2014/main" id="{7D9F89B2-1015-0FEF-B837-E84C64E715B0}"/>
              </a:ext>
            </a:extLst>
          </p:cNvPr>
          <p:cNvSpPr>
            <a:spLocks noGrp="1" noChangeAspect="1"/>
          </p:cNvSpPr>
          <p:nvPr>
            <p:ph type="pic" sz="quarter" idx="35" hasCustomPrompt="1"/>
          </p:nvPr>
        </p:nvSpPr>
        <p:spPr>
          <a:xfrm>
            <a:off x="10053963" y="6667826"/>
            <a:ext cx="1942452" cy="1942454"/>
          </a:xfrm>
          <a:prstGeom prst="ellipse">
            <a:avLst/>
          </a:prstGeom>
        </p:spPr>
        <p:txBody>
          <a:bodyPr rIns="0" anchor="ctr">
            <a:normAutofit/>
          </a:bodyPr>
          <a:lstStyle>
            <a:lvl1pPr marL="0" indent="0" algn="ctr">
              <a:buNone/>
              <a:defRPr sz="3200"/>
            </a:lvl1pPr>
          </a:lstStyle>
          <a:p>
            <a:r>
              <a:rPr lang="fr-FR"/>
              <a:t>Insérer photo</a:t>
            </a:r>
          </a:p>
        </p:txBody>
      </p:sp>
      <p:sp>
        <p:nvSpPr>
          <p:cNvPr id="46" name="Espace réservé du texte 12">
            <a:extLst>
              <a:ext uri="{FF2B5EF4-FFF2-40B4-BE49-F238E27FC236}">
                <a16:creationId xmlns:a16="http://schemas.microsoft.com/office/drawing/2014/main" id="{1230CBEE-AF11-B3FA-80B3-1DB69CEBCC7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2927331" y="9182101"/>
            <a:ext cx="3453766" cy="342900"/>
          </a:xfrm>
        </p:spPr>
        <p:txBody>
          <a:bodyPr rIns="0">
            <a:noAutofit/>
          </a:bodyPr>
          <a:lstStyle>
            <a:lvl1pPr marL="0" indent="0" algn="ctr">
              <a:buNone/>
              <a:defRPr sz="2000" b="0" i="0">
                <a:latin typeface="+mn-lt"/>
              </a:defRPr>
            </a:lvl1pPr>
            <a:lvl2pPr marL="685787" indent="0">
              <a:buNone/>
              <a:defRPr sz="1800" b="0" i="0">
                <a:latin typeface="Graphik Light" panose="020B0403030202060203" pitchFamily="34" charset="77"/>
              </a:defRPr>
            </a:lvl2pPr>
            <a:lvl3pPr marL="1371573" indent="0">
              <a:buNone/>
              <a:defRPr sz="1800" b="0" i="0">
                <a:latin typeface="Graphik Light" panose="020B0403030202060203" pitchFamily="34" charset="77"/>
              </a:defRPr>
            </a:lvl3pPr>
            <a:lvl4pPr marL="2057359" indent="0">
              <a:buNone/>
              <a:defRPr sz="1800" b="0" i="0">
                <a:latin typeface="Graphik Light" panose="020B0403030202060203" pitchFamily="34" charset="77"/>
              </a:defRPr>
            </a:lvl4pPr>
            <a:lvl5pPr marL="2743146" indent="0">
              <a:buNone/>
              <a:defRPr sz="1800" b="0" i="0">
                <a:latin typeface="Graphik Light" panose="020B0403030202060203" pitchFamily="34" charset="77"/>
              </a:defRPr>
            </a:lvl5pPr>
          </a:lstStyle>
          <a:p>
            <a:pPr lvl="0"/>
            <a:r>
              <a:rPr lang="fr-FR"/>
              <a:t>POSTE</a:t>
            </a:r>
          </a:p>
        </p:txBody>
      </p:sp>
      <p:sp>
        <p:nvSpPr>
          <p:cNvPr id="47" name="Espace réservé du texte 5">
            <a:extLst>
              <a:ext uri="{FF2B5EF4-FFF2-40B4-BE49-F238E27FC236}">
                <a16:creationId xmlns:a16="http://schemas.microsoft.com/office/drawing/2014/main" id="{E4781DC2-BD33-002A-BD7B-07910D56E59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2927331" y="8772527"/>
            <a:ext cx="3453766" cy="342900"/>
          </a:xfrm>
        </p:spPr>
        <p:txBody>
          <a:bodyPr rIns="0" anchor="t">
            <a:noAutofit/>
          </a:bodyPr>
          <a:lstStyle>
            <a:lvl1pPr marL="0" indent="0" algn="ctr">
              <a:buNone/>
              <a:defRPr sz="2000" b="1" i="0">
                <a:latin typeface="+mj-lt"/>
              </a:defRPr>
            </a:lvl1pPr>
          </a:lstStyle>
          <a:p>
            <a:pPr lvl="0"/>
            <a:r>
              <a:rPr lang="fr-FR"/>
              <a:t>Prénom Nom</a:t>
            </a:r>
          </a:p>
        </p:txBody>
      </p:sp>
      <p:sp>
        <p:nvSpPr>
          <p:cNvPr id="48" name="Espace réservé pour une image  22">
            <a:extLst>
              <a:ext uri="{FF2B5EF4-FFF2-40B4-BE49-F238E27FC236}">
                <a16:creationId xmlns:a16="http://schemas.microsoft.com/office/drawing/2014/main" id="{FF474E73-C087-BAD3-C62F-1AF90BF44646}"/>
              </a:ext>
            </a:extLst>
          </p:cNvPr>
          <p:cNvSpPr>
            <a:spLocks noGrp="1" noChangeAspect="1"/>
          </p:cNvSpPr>
          <p:nvPr>
            <p:ph type="pic" sz="quarter" idx="38" hasCustomPrompt="1"/>
          </p:nvPr>
        </p:nvSpPr>
        <p:spPr>
          <a:xfrm>
            <a:off x="13682989" y="6667826"/>
            <a:ext cx="1942452" cy="1942454"/>
          </a:xfrm>
          <a:prstGeom prst="ellipse">
            <a:avLst/>
          </a:prstGeom>
        </p:spPr>
        <p:txBody>
          <a:bodyPr rIns="0" anchor="ctr">
            <a:normAutofit/>
          </a:bodyPr>
          <a:lstStyle>
            <a:lvl1pPr marL="0" indent="0" algn="ctr">
              <a:buNone/>
              <a:defRPr sz="3200"/>
            </a:lvl1pPr>
          </a:lstStyle>
          <a:p>
            <a:r>
              <a:rPr lang="fr-FR"/>
              <a:t>Insérer photo</a:t>
            </a:r>
          </a:p>
        </p:txBody>
      </p:sp>
      <p:sp>
        <p:nvSpPr>
          <p:cNvPr id="5" name="Corde 4">
            <a:extLst>
              <a:ext uri="{FF2B5EF4-FFF2-40B4-BE49-F238E27FC236}">
                <a16:creationId xmlns:a16="http://schemas.microsoft.com/office/drawing/2014/main" id="{2BDAA38D-30D9-5E6C-FFF1-838C26DAE833}"/>
              </a:ext>
            </a:extLst>
          </p:cNvPr>
          <p:cNvSpPr/>
          <p:nvPr userDrawn="1"/>
        </p:nvSpPr>
        <p:spPr>
          <a:xfrm>
            <a:off x="17821277" y="10296526"/>
            <a:ext cx="714374" cy="714374"/>
          </a:xfrm>
          <a:prstGeom prst="chord">
            <a:avLst>
              <a:gd name="adj1" fmla="val 4288123"/>
              <a:gd name="adj2" fmla="val 1728879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grpSp>
        <p:nvGrpSpPr>
          <p:cNvPr id="9" name="Image 5" descr="preencoded.png">
            <a:extLst>
              <a:ext uri="{FF2B5EF4-FFF2-40B4-BE49-F238E27FC236}">
                <a16:creationId xmlns:a16="http://schemas.microsoft.com/office/drawing/2014/main" id="{60113970-FBEA-DF9A-99A0-75F3A608B9C6}"/>
              </a:ext>
            </a:extLst>
          </p:cNvPr>
          <p:cNvGrpSpPr/>
          <p:nvPr userDrawn="1"/>
        </p:nvGrpSpPr>
        <p:grpSpPr>
          <a:xfrm rot="16200000">
            <a:off x="38135" y="800153"/>
            <a:ext cx="863983" cy="238609"/>
            <a:chOff x="38133" y="800149"/>
            <a:chExt cx="863983" cy="238609"/>
          </a:xfrm>
          <a:solidFill>
            <a:srgbClr val="051B31"/>
          </a:solidFill>
        </p:grpSpPr>
        <p:sp>
          <p:nvSpPr>
            <p:cNvPr id="10" name="Forme libre 9">
              <a:extLst>
                <a:ext uri="{FF2B5EF4-FFF2-40B4-BE49-F238E27FC236}">
                  <a16:creationId xmlns:a16="http://schemas.microsoft.com/office/drawing/2014/main" id="{92CEEC2C-0A5F-97DB-38FE-F47C49493BD7}"/>
                </a:ext>
              </a:extLst>
            </p:cNvPr>
            <p:cNvSpPr/>
            <p:nvPr/>
          </p:nvSpPr>
          <p:spPr>
            <a:xfrm>
              <a:off x="38133" y="871003"/>
              <a:ext cx="173154" cy="167697"/>
            </a:xfrm>
            <a:custGeom>
              <a:avLst/>
              <a:gdLst>
                <a:gd name="connsiteX0" fmla="*/ 0 w 173154"/>
                <a:gd name="connsiteY0" fmla="*/ 86115 h 167697"/>
                <a:gd name="connsiteX1" fmla="*/ 0 w 173154"/>
                <a:gd name="connsiteY1" fmla="*/ 83679 h 167697"/>
                <a:gd name="connsiteX2" fmla="*/ 88756 w 173154"/>
                <a:gd name="connsiteY2" fmla="*/ 0 h 167697"/>
                <a:gd name="connsiteX3" fmla="*/ 173155 w 173154"/>
                <a:gd name="connsiteY3" fmla="*/ 82784 h 167697"/>
                <a:gd name="connsiteX4" fmla="*/ 173155 w 173154"/>
                <a:gd name="connsiteY4" fmla="*/ 97391 h 167697"/>
                <a:gd name="connsiteX5" fmla="*/ 60904 w 173154"/>
                <a:gd name="connsiteY5" fmla="*/ 97391 h 167697"/>
                <a:gd name="connsiteX6" fmla="*/ 90897 w 173154"/>
                <a:gd name="connsiteY6" fmla="*/ 126918 h 167697"/>
                <a:gd name="connsiteX7" fmla="*/ 116000 w 173154"/>
                <a:gd name="connsiteY7" fmla="*/ 109876 h 167697"/>
                <a:gd name="connsiteX8" fmla="*/ 172314 w 173154"/>
                <a:gd name="connsiteY8" fmla="*/ 109876 h 167697"/>
                <a:gd name="connsiteX9" fmla="*/ 88756 w 173154"/>
                <a:gd name="connsiteY9" fmla="*/ 167698 h 167697"/>
                <a:gd name="connsiteX10" fmla="*/ 0 w 173154"/>
                <a:gd name="connsiteY10" fmla="*/ 86115 h 167697"/>
                <a:gd name="connsiteX11" fmla="*/ 113851 w 173154"/>
                <a:gd name="connsiteY11" fmla="*/ 66032 h 167697"/>
                <a:gd name="connsiteX12" fmla="*/ 88756 w 173154"/>
                <a:gd name="connsiteY12" fmla="*/ 38633 h 167697"/>
                <a:gd name="connsiteX13" fmla="*/ 61212 w 173154"/>
                <a:gd name="connsiteY13" fmla="*/ 66032 h 167697"/>
                <a:gd name="connsiteX14" fmla="*/ 113851 w 173154"/>
                <a:gd name="connsiteY14" fmla="*/ 66032 h 167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73154" h="167697">
                  <a:moveTo>
                    <a:pt x="0" y="86115"/>
                  </a:moveTo>
                  <a:lnTo>
                    <a:pt x="0" y="83679"/>
                  </a:lnTo>
                  <a:cubicBezTo>
                    <a:pt x="0" y="31939"/>
                    <a:pt x="39783" y="0"/>
                    <a:pt x="88756" y="0"/>
                  </a:cubicBezTo>
                  <a:cubicBezTo>
                    <a:pt x="133747" y="0"/>
                    <a:pt x="172005" y="25567"/>
                    <a:pt x="173155" y="82784"/>
                  </a:cubicBezTo>
                  <a:lnTo>
                    <a:pt x="173155" y="97391"/>
                  </a:lnTo>
                  <a:lnTo>
                    <a:pt x="60904" y="97391"/>
                  </a:lnTo>
                  <a:cubicBezTo>
                    <a:pt x="62437" y="116570"/>
                    <a:pt x="73759" y="126918"/>
                    <a:pt x="90897" y="126918"/>
                  </a:cubicBezTo>
                  <a:cubicBezTo>
                    <a:pt x="107727" y="126918"/>
                    <a:pt x="114159" y="118998"/>
                    <a:pt x="116000" y="109876"/>
                  </a:cubicBezTo>
                  <a:lnTo>
                    <a:pt x="172314" y="109876"/>
                  </a:lnTo>
                  <a:cubicBezTo>
                    <a:pt x="167415" y="146389"/>
                    <a:pt x="139562" y="167698"/>
                    <a:pt x="88756" y="167698"/>
                  </a:cubicBezTo>
                  <a:cubicBezTo>
                    <a:pt x="37642" y="167681"/>
                    <a:pt x="0" y="138758"/>
                    <a:pt x="0" y="86115"/>
                  </a:cubicBezTo>
                  <a:close/>
                  <a:moveTo>
                    <a:pt x="113851" y="66032"/>
                  </a:moveTo>
                  <a:cubicBezTo>
                    <a:pt x="113243" y="48981"/>
                    <a:pt x="104978" y="38633"/>
                    <a:pt x="88756" y="38633"/>
                  </a:cubicBezTo>
                  <a:cubicBezTo>
                    <a:pt x="74068" y="38633"/>
                    <a:pt x="63662" y="48070"/>
                    <a:pt x="61212" y="66032"/>
                  </a:cubicBezTo>
                  <a:lnTo>
                    <a:pt x="113851" y="66032"/>
                  </a:lnTo>
                  <a:close/>
                </a:path>
              </a:pathLst>
            </a:custGeom>
            <a:solidFill>
              <a:srgbClr val="051B31"/>
            </a:solidFill>
            <a:ln w="31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800"/>
            </a:p>
          </p:txBody>
        </p:sp>
        <p:sp>
          <p:nvSpPr>
            <p:cNvPr id="14" name="Forme libre 13">
              <a:extLst>
                <a:ext uri="{FF2B5EF4-FFF2-40B4-BE49-F238E27FC236}">
                  <a16:creationId xmlns:a16="http://schemas.microsoft.com/office/drawing/2014/main" id="{4C7123F5-F939-6B11-84E5-626EDDC37A3E}"/>
                </a:ext>
              </a:extLst>
            </p:cNvPr>
            <p:cNvSpPr/>
            <p:nvPr/>
          </p:nvSpPr>
          <p:spPr>
            <a:xfrm>
              <a:off x="223252" y="806487"/>
              <a:ext cx="164965" cy="228269"/>
            </a:xfrm>
            <a:custGeom>
              <a:avLst/>
              <a:gdLst>
                <a:gd name="connsiteX0" fmla="*/ 0 w 164965"/>
                <a:gd name="connsiteY0" fmla="*/ 0 h 228269"/>
                <a:gd name="connsiteX1" fmla="*/ 60296 w 164965"/>
                <a:gd name="connsiteY1" fmla="*/ 0 h 228269"/>
                <a:gd name="connsiteX2" fmla="*/ 60296 w 164965"/>
                <a:gd name="connsiteY2" fmla="*/ 129354 h 228269"/>
                <a:gd name="connsiteX3" fmla="*/ 99162 w 164965"/>
                <a:gd name="connsiteY3" fmla="*/ 69056 h 228269"/>
                <a:gd name="connsiteX4" fmla="*/ 160990 w 164965"/>
                <a:gd name="connsiteY4" fmla="*/ 69056 h 228269"/>
                <a:gd name="connsiteX5" fmla="*/ 111718 w 164965"/>
                <a:gd name="connsiteY5" fmla="*/ 140307 h 228269"/>
                <a:gd name="connsiteX6" fmla="*/ 164965 w 164965"/>
                <a:gd name="connsiteY6" fmla="*/ 228270 h 228269"/>
                <a:gd name="connsiteX7" fmla="*/ 98246 w 164965"/>
                <a:gd name="connsiteY7" fmla="*/ 228270 h 228269"/>
                <a:gd name="connsiteX8" fmla="*/ 60296 w 164965"/>
                <a:gd name="connsiteY8" fmla="*/ 161923 h 228269"/>
                <a:gd name="connsiteX9" fmla="*/ 60296 w 164965"/>
                <a:gd name="connsiteY9" fmla="*/ 228270 h 228269"/>
                <a:gd name="connsiteX10" fmla="*/ 0 w 164965"/>
                <a:gd name="connsiteY10" fmla="*/ 228270 h 228269"/>
                <a:gd name="connsiteX11" fmla="*/ 0 w 164965"/>
                <a:gd name="connsiteY11" fmla="*/ 0 h 228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4965" h="228269">
                  <a:moveTo>
                    <a:pt x="0" y="0"/>
                  </a:moveTo>
                  <a:lnTo>
                    <a:pt x="60296" y="0"/>
                  </a:lnTo>
                  <a:lnTo>
                    <a:pt x="60296" y="129354"/>
                  </a:lnTo>
                  <a:lnTo>
                    <a:pt x="99162" y="69056"/>
                  </a:lnTo>
                  <a:lnTo>
                    <a:pt x="160990" y="69056"/>
                  </a:lnTo>
                  <a:lnTo>
                    <a:pt x="111718" y="140307"/>
                  </a:lnTo>
                  <a:lnTo>
                    <a:pt x="164965" y="228270"/>
                  </a:lnTo>
                  <a:lnTo>
                    <a:pt x="98246" y="228270"/>
                  </a:lnTo>
                  <a:lnTo>
                    <a:pt x="60296" y="161923"/>
                  </a:lnTo>
                  <a:lnTo>
                    <a:pt x="60296" y="228270"/>
                  </a:lnTo>
                  <a:lnTo>
                    <a:pt x="0" y="2282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51B31"/>
            </a:solidFill>
            <a:ln w="31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800"/>
            </a:p>
          </p:txBody>
        </p:sp>
        <p:sp>
          <p:nvSpPr>
            <p:cNvPr id="15" name="Forme libre 14">
              <a:extLst>
                <a:ext uri="{FF2B5EF4-FFF2-40B4-BE49-F238E27FC236}">
                  <a16:creationId xmlns:a16="http://schemas.microsoft.com/office/drawing/2014/main" id="{D0ED3B3D-21C5-0101-C159-DE4139D16A31}"/>
                </a:ext>
              </a:extLst>
            </p:cNvPr>
            <p:cNvSpPr/>
            <p:nvPr/>
          </p:nvSpPr>
          <p:spPr>
            <a:xfrm>
              <a:off x="395558" y="875543"/>
              <a:ext cx="59986" cy="159213"/>
            </a:xfrm>
            <a:custGeom>
              <a:avLst/>
              <a:gdLst>
                <a:gd name="connsiteX0" fmla="*/ 0 w 59986"/>
                <a:gd name="connsiteY0" fmla="*/ 0 h 159213"/>
                <a:gd name="connsiteX1" fmla="*/ 59987 w 59986"/>
                <a:gd name="connsiteY1" fmla="*/ 0 h 159213"/>
                <a:gd name="connsiteX2" fmla="*/ 59987 w 59986"/>
                <a:gd name="connsiteY2" fmla="*/ 159214 h 159213"/>
                <a:gd name="connsiteX3" fmla="*/ 0 w 59986"/>
                <a:gd name="connsiteY3" fmla="*/ 159214 h 159213"/>
                <a:gd name="connsiteX4" fmla="*/ 0 w 59986"/>
                <a:gd name="connsiteY4" fmla="*/ 0 h 159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986" h="159213">
                  <a:moveTo>
                    <a:pt x="0" y="0"/>
                  </a:moveTo>
                  <a:lnTo>
                    <a:pt x="59987" y="0"/>
                  </a:lnTo>
                  <a:lnTo>
                    <a:pt x="59987" y="159214"/>
                  </a:lnTo>
                  <a:lnTo>
                    <a:pt x="0" y="1592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51B31"/>
            </a:solidFill>
            <a:ln w="31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800"/>
            </a:p>
          </p:txBody>
        </p:sp>
        <p:sp>
          <p:nvSpPr>
            <p:cNvPr id="18" name="Forme libre 17">
              <a:extLst>
                <a:ext uri="{FF2B5EF4-FFF2-40B4-BE49-F238E27FC236}">
                  <a16:creationId xmlns:a16="http://schemas.microsoft.com/office/drawing/2014/main" id="{2C81F5A9-75D5-99F5-F289-9C051C217C6D}"/>
                </a:ext>
              </a:extLst>
            </p:cNvPr>
            <p:cNvSpPr/>
            <p:nvPr/>
          </p:nvSpPr>
          <p:spPr>
            <a:xfrm>
              <a:off x="479498" y="871318"/>
              <a:ext cx="164662" cy="163439"/>
            </a:xfrm>
            <a:custGeom>
              <a:avLst/>
              <a:gdLst>
                <a:gd name="connsiteX0" fmla="*/ 0 w 164662"/>
                <a:gd name="connsiteY0" fmla="*/ 4226 h 163439"/>
                <a:gd name="connsiteX1" fmla="*/ 60303 w 164662"/>
                <a:gd name="connsiteY1" fmla="*/ 4226 h 163439"/>
                <a:gd name="connsiteX2" fmla="*/ 60303 w 164662"/>
                <a:gd name="connsiteY2" fmla="*/ 29826 h 163439"/>
                <a:gd name="connsiteX3" fmla="*/ 113252 w 164662"/>
                <a:gd name="connsiteY3" fmla="*/ 0 h 163439"/>
                <a:gd name="connsiteX4" fmla="*/ 164663 w 164662"/>
                <a:gd name="connsiteY4" fmla="*/ 58741 h 163439"/>
                <a:gd name="connsiteX5" fmla="*/ 164663 w 164662"/>
                <a:gd name="connsiteY5" fmla="*/ 163439 h 163439"/>
                <a:gd name="connsiteX6" fmla="*/ 104351 w 164662"/>
                <a:gd name="connsiteY6" fmla="*/ 163439 h 163439"/>
                <a:gd name="connsiteX7" fmla="*/ 104351 w 164662"/>
                <a:gd name="connsiteY7" fmla="*/ 72163 h 163439"/>
                <a:gd name="connsiteX8" fmla="*/ 84156 w 164662"/>
                <a:gd name="connsiteY8" fmla="*/ 47813 h 163439"/>
                <a:gd name="connsiteX9" fmla="*/ 60287 w 164662"/>
                <a:gd name="connsiteY9" fmla="*/ 75510 h 163439"/>
                <a:gd name="connsiteX10" fmla="*/ 60287 w 164662"/>
                <a:gd name="connsiteY10" fmla="*/ 163439 h 163439"/>
                <a:gd name="connsiteX11" fmla="*/ 0 w 164662"/>
                <a:gd name="connsiteY11" fmla="*/ 163439 h 163439"/>
                <a:gd name="connsiteX12" fmla="*/ 0 w 164662"/>
                <a:gd name="connsiteY12" fmla="*/ 4226 h 163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4662" h="163439">
                  <a:moveTo>
                    <a:pt x="0" y="4226"/>
                  </a:moveTo>
                  <a:lnTo>
                    <a:pt x="60303" y="4226"/>
                  </a:lnTo>
                  <a:lnTo>
                    <a:pt x="60303" y="29826"/>
                  </a:lnTo>
                  <a:cubicBezTo>
                    <a:pt x="69175" y="13090"/>
                    <a:pt x="86313" y="0"/>
                    <a:pt x="113252" y="0"/>
                  </a:cubicBezTo>
                  <a:cubicBezTo>
                    <a:pt x="143543" y="0"/>
                    <a:pt x="164663" y="19172"/>
                    <a:pt x="164663" y="58741"/>
                  </a:cubicBezTo>
                  <a:lnTo>
                    <a:pt x="164663" y="163439"/>
                  </a:lnTo>
                  <a:lnTo>
                    <a:pt x="104351" y="163439"/>
                  </a:lnTo>
                  <a:lnTo>
                    <a:pt x="104351" y="72163"/>
                  </a:lnTo>
                  <a:cubicBezTo>
                    <a:pt x="104351" y="56032"/>
                    <a:pt x="98519" y="47813"/>
                    <a:pt x="84156" y="47813"/>
                  </a:cubicBezTo>
                  <a:cubicBezTo>
                    <a:pt x="69159" y="47813"/>
                    <a:pt x="60287" y="56645"/>
                    <a:pt x="60287" y="75510"/>
                  </a:cubicBezTo>
                  <a:lnTo>
                    <a:pt x="60287" y="163439"/>
                  </a:lnTo>
                  <a:lnTo>
                    <a:pt x="0" y="163439"/>
                  </a:lnTo>
                  <a:lnTo>
                    <a:pt x="0" y="4226"/>
                  </a:lnTo>
                  <a:close/>
                </a:path>
              </a:pathLst>
            </a:custGeom>
            <a:solidFill>
              <a:srgbClr val="051B31"/>
            </a:solidFill>
            <a:ln w="31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800"/>
            </a:p>
          </p:txBody>
        </p:sp>
        <p:sp>
          <p:nvSpPr>
            <p:cNvPr id="19" name="Forme libre 18">
              <a:extLst>
                <a:ext uri="{FF2B5EF4-FFF2-40B4-BE49-F238E27FC236}">
                  <a16:creationId xmlns:a16="http://schemas.microsoft.com/office/drawing/2014/main" id="{F22BE986-400A-E72D-65C5-2C684A4FCCBA}"/>
                </a:ext>
              </a:extLst>
            </p:cNvPr>
            <p:cNvSpPr/>
            <p:nvPr/>
          </p:nvSpPr>
          <p:spPr>
            <a:xfrm>
              <a:off x="656128" y="871318"/>
              <a:ext cx="178119" cy="167399"/>
            </a:xfrm>
            <a:custGeom>
              <a:avLst/>
              <a:gdLst>
                <a:gd name="connsiteX0" fmla="*/ 0 w 178119"/>
                <a:gd name="connsiteY0" fmla="*/ 85825 h 167399"/>
                <a:gd name="connsiteX1" fmla="*/ 0 w 178119"/>
                <a:gd name="connsiteY1" fmla="*/ 83397 h 167399"/>
                <a:gd name="connsiteX2" fmla="*/ 89353 w 178119"/>
                <a:gd name="connsiteY2" fmla="*/ 0 h 167399"/>
                <a:gd name="connsiteX3" fmla="*/ 178119 w 178119"/>
                <a:gd name="connsiteY3" fmla="*/ 81873 h 167399"/>
                <a:gd name="connsiteX4" fmla="*/ 178119 w 178119"/>
                <a:gd name="connsiteY4" fmla="*/ 84309 h 167399"/>
                <a:gd name="connsiteX5" fmla="*/ 89053 w 178119"/>
                <a:gd name="connsiteY5" fmla="*/ 167400 h 167399"/>
                <a:gd name="connsiteX6" fmla="*/ 0 w 178119"/>
                <a:gd name="connsiteY6" fmla="*/ 85825 h 167399"/>
                <a:gd name="connsiteX7" fmla="*/ 116924 w 178119"/>
                <a:gd name="connsiteY7" fmla="*/ 84590 h 167399"/>
                <a:gd name="connsiteX8" fmla="*/ 116924 w 178119"/>
                <a:gd name="connsiteY8" fmla="*/ 82453 h 167399"/>
                <a:gd name="connsiteX9" fmla="*/ 89372 w 178119"/>
                <a:gd name="connsiteY9" fmla="*/ 44101 h 167399"/>
                <a:gd name="connsiteX10" fmla="*/ 60912 w 178119"/>
                <a:gd name="connsiteY10" fmla="*/ 81542 h 167399"/>
                <a:gd name="connsiteX11" fmla="*/ 60912 w 178119"/>
                <a:gd name="connsiteY11" fmla="*/ 83977 h 167399"/>
                <a:gd name="connsiteX12" fmla="*/ 89372 w 178119"/>
                <a:gd name="connsiteY12" fmla="*/ 123240 h 167399"/>
                <a:gd name="connsiteX13" fmla="*/ 116924 w 178119"/>
                <a:gd name="connsiteY13" fmla="*/ 84590 h 167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8119" h="167399">
                  <a:moveTo>
                    <a:pt x="0" y="85825"/>
                  </a:moveTo>
                  <a:lnTo>
                    <a:pt x="0" y="83397"/>
                  </a:lnTo>
                  <a:cubicBezTo>
                    <a:pt x="0" y="31649"/>
                    <a:pt x="38874" y="0"/>
                    <a:pt x="89353" y="0"/>
                  </a:cubicBezTo>
                  <a:cubicBezTo>
                    <a:pt x="139243" y="0"/>
                    <a:pt x="178119" y="30738"/>
                    <a:pt x="178119" y="81873"/>
                  </a:cubicBezTo>
                  <a:lnTo>
                    <a:pt x="178119" y="84309"/>
                  </a:lnTo>
                  <a:cubicBezTo>
                    <a:pt x="178119" y="136654"/>
                    <a:pt x="138962" y="167400"/>
                    <a:pt x="89053" y="167400"/>
                  </a:cubicBezTo>
                  <a:cubicBezTo>
                    <a:pt x="39148" y="167400"/>
                    <a:pt x="0" y="138178"/>
                    <a:pt x="0" y="85825"/>
                  </a:cubicBezTo>
                  <a:close/>
                  <a:moveTo>
                    <a:pt x="116924" y="84590"/>
                  </a:moveTo>
                  <a:lnTo>
                    <a:pt x="116924" y="82453"/>
                  </a:lnTo>
                  <a:cubicBezTo>
                    <a:pt x="116924" y="57498"/>
                    <a:pt x="108042" y="44101"/>
                    <a:pt x="89372" y="44101"/>
                  </a:cubicBezTo>
                  <a:cubicBezTo>
                    <a:pt x="71041" y="44101"/>
                    <a:pt x="60912" y="56587"/>
                    <a:pt x="60912" y="81542"/>
                  </a:cubicBezTo>
                  <a:lnTo>
                    <a:pt x="60912" y="83977"/>
                  </a:lnTo>
                  <a:cubicBezTo>
                    <a:pt x="60912" y="109843"/>
                    <a:pt x="70074" y="123240"/>
                    <a:pt x="89372" y="123240"/>
                  </a:cubicBezTo>
                  <a:cubicBezTo>
                    <a:pt x="107732" y="123265"/>
                    <a:pt x="116924" y="109868"/>
                    <a:pt x="116924" y="84590"/>
                  </a:cubicBezTo>
                  <a:close/>
                </a:path>
              </a:pathLst>
            </a:custGeom>
            <a:solidFill>
              <a:srgbClr val="051B31"/>
            </a:solidFill>
            <a:ln w="31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800"/>
            </a:p>
          </p:txBody>
        </p:sp>
        <p:sp>
          <p:nvSpPr>
            <p:cNvPr id="20" name="Forme libre 19">
              <a:extLst>
                <a:ext uri="{FF2B5EF4-FFF2-40B4-BE49-F238E27FC236}">
                  <a16:creationId xmlns:a16="http://schemas.microsoft.com/office/drawing/2014/main" id="{198AC3E7-FF0A-F6A7-3B98-95357560B8F3}"/>
                </a:ext>
              </a:extLst>
            </p:cNvPr>
            <p:cNvSpPr/>
            <p:nvPr/>
          </p:nvSpPr>
          <p:spPr>
            <a:xfrm>
              <a:off x="393624" y="800149"/>
              <a:ext cx="63919" cy="63562"/>
            </a:xfrm>
            <a:custGeom>
              <a:avLst/>
              <a:gdLst>
                <a:gd name="connsiteX0" fmla="*/ 63920 w 63919"/>
                <a:gd name="connsiteY0" fmla="*/ 31781 h 63562"/>
                <a:gd name="connsiteX1" fmla="*/ 58536 w 63919"/>
                <a:gd name="connsiteY1" fmla="*/ 14128 h 63562"/>
                <a:gd name="connsiteX2" fmla="*/ 44199 w 63919"/>
                <a:gd name="connsiteY2" fmla="*/ 2422 h 63562"/>
                <a:gd name="connsiteX3" fmla="*/ 25736 w 63919"/>
                <a:gd name="connsiteY3" fmla="*/ 608 h 63562"/>
                <a:gd name="connsiteX4" fmla="*/ 9372 w 63919"/>
                <a:gd name="connsiteY4" fmla="*/ 9297 h 63562"/>
                <a:gd name="connsiteX5" fmla="*/ 619 w 63919"/>
                <a:gd name="connsiteY5" fmla="*/ 25561 h 63562"/>
                <a:gd name="connsiteX6" fmla="*/ 2424 w 63919"/>
                <a:gd name="connsiteY6" fmla="*/ 43921 h 63562"/>
                <a:gd name="connsiteX7" fmla="*/ 14178 w 63919"/>
                <a:gd name="connsiteY7" fmla="*/ 58191 h 63562"/>
                <a:gd name="connsiteX8" fmla="*/ 31926 w 63919"/>
                <a:gd name="connsiteY8" fmla="*/ 63563 h 63562"/>
                <a:gd name="connsiteX9" fmla="*/ 44170 w 63919"/>
                <a:gd name="connsiteY9" fmla="*/ 61155 h 63562"/>
                <a:gd name="connsiteX10" fmla="*/ 54551 w 63919"/>
                <a:gd name="connsiteY10" fmla="*/ 54268 h 63562"/>
                <a:gd name="connsiteX11" fmla="*/ 61486 w 63919"/>
                <a:gd name="connsiteY11" fmla="*/ 43953 h 63562"/>
                <a:gd name="connsiteX12" fmla="*/ 63920 w 63919"/>
                <a:gd name="connsiteY12" fmla="*/ 31781 h 63562"/>
                <a:gd name="connsiteX13" fmla="*/ 63920 w 63919"/>
                <a:gd name="connsiteY13" fmla="*/ 31781 h 63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919" h="63562">
                  <a:moveTo>
                    <a:pt x="63920" y="31781"/>
                  </a:moveTo>
                  <a:cubicBezTo>
                    <a:pt x="63920" y="25497"/>
                    <a:pt x="62047" y="19354"/>
                    <a:pt x="58536" y="14128"/>
                  </a:cubicBezTo>
                  <a:cubicBezTo>
                    <a:pt x="55025" y="8902"/>
                    <a:pt x="50038" y="4829"/>
                    <a:pt x="44199" y="2422"/>
                  </a:cubicBezTo>
                  <a:cubicBezTo>
                    <a:pt x="38361" y="16"/>
                    <a:pt x="31936" y="-615"/>
                    <a:pt x="25736" y="608"/>
                  </a:cubicBezTo>
                  <a:cubicBezTo>
                    <a:pt x="19540" y="1832"/>
                    <a:pt x="13843" y="4855"/>
                    <a:pt x="9372" y="9297"/>
                  </a:cubicBezTo>
                  <a:cubicBezTo>
                    <a:pt x="4903" y="13738"/>
                    <a:pt x="1857" y="19398"/>
                    <a:pt x="619" y="25561"/>
                  </a:cubicBezTo>
                  <a:cubicBezTo>
                    <a:pt x="-619" y="31724"/>
                    <a:pt x="9" y="38113"/>
                    <a:pt x="2424" y="43921"/>
                  </a:cubicBezTo>
                  <a:cubicBezTo>
                    <a:pt x="4839" y="49729"/>
                    <a:pt x="8930" y="54695"/>
                    <a:pt x="14178" y="58191"/>
                  </a:cubicBezTo>
                  <a:cubicBezTo>
                    <a:pt x="19430" y="61687"/>
                    <a:pt x="25607" y="63556"/>
                    <a:pt x="31926" y="63563"/>
                  </a:cubicBezTo>
                  <a:cubicBezTo>
                    <a:pt x="36127" y="63568"/>
                    <a:pt x="40285" y="62750"/>
                    <a:pt x="44170" y="61155"/>
                  </a:cubicBezTo>
                  <a:cubicBezTo>
                    <a:pt x="48052" y="59560"/>
                    <a:pt x="51579" y="57220"/>
                    <a:pt x="54551" y="54268"/>
                  </a:cubicBezTo>
                  <a:cubicBezTo>
                    <a:pt x="57520" y="51317"/>
                    <a:pt x="59877" y="47811"/>
                    <a:pt x="61486" y="43953"/>
                  </a:cubicBezTo>
                  <a:cubicBezTo>
                    <a:pt x="63094" y="40094"/>
                    <a:pt x="63920" y="35958"/>
                    <a:pt x="63920" y="31781"/>
                  </a:cubicBezTo>
                  <a:lnTo>
                    <a:pt x="63920" y="31781"/>
                  </a:lnTo>
                  <a:close/>
                </a:path>
              </a:pathLst>
            </a:custGeom>
            <a:solidFill>
              <a:srgbClr val="051B31"/>
            </a:solidFill>
            <a:ln w="31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800"/>
            </a:p>
          </p:txBody>
        </p:sp>
        <p:sp>
          <p:nvSpPr>
            <p:cNvPr id="21" name="Forme libre 20">
              <a:extLst>
                <a:ext uri="{FF2B5EF4-FFF2-40B4-BE49-F238E27FC236}">
                  <a16:creationId xmlns:a16="http://schemas.microsoft.com/office/drawing/2014/main" id="{9EB1E64A-E25D-FA6C-DEC0-8DDEB340DE3F}"/>
                </a:ext>
              </a:extLst>
            </p:cNvPr>
            <p:cNvSpPr/>
            <p:nvPr/>
          </p:nvSpPr>
          <p:spPr>
            <a:xfrm>
              <a:off x="838197" y="975196"/>
              <a:ext cx="63919" cy="63562"/>
            </a:xfrm>
            <a:custGeom>
              <a:avLst/>
              <a:gdLst>
                <a:gd name="connsiteX0" fmla="*/ 63920 w 63919"/>
                <a:gd name="connsiteY0" fmla="*/ 31732 h 63562"/>
                <a:gd name="connsiteX1" fmla="*/ 58507 w 63919"/>
                <a:gd name="connsiteY1" fmla="*/ 14087 h 63562"/>
                <a:gd name="connsiteX2" fmla="*/ 44151 w 63919"/>
                <a:gd name="connsiteY2" fmla="*/ 2403 h 63562"/>
                <a:gd name="connsiteX3" fmla="*/ 25688 w 63919"/>
                <a:gd name="connsiteY3" fmla="*/ 618 h 63562"/>
                <a:gd name="connsiteX4" fmla="*/ 9336 w 63919"/>
                <a:gd name="connsiteY4" fmla="*/ 9332 h 63562"/>
                <a:gd name="connsiteX5" fmla="*/ 609 w 63919"/>
                <a:gd name="connsiteY5" fmla="*/ 25610 h 63562"/>
                <a:gd name="connsiteX6" fmla="*/ 2440 w 63919"/>
                <a:gd name="connsiteY6" fmla="*/ 43967 h 63562"/>
                <a:gd name="connsiteX7" fmla="*/ 14220 w 63919"/>
                <a:gd name="connsiteY7" fmla="*/ 58218 h 63562"/>
                <a:gd name="connsiteX8" fmla="*/ 31978 w 63919"/>
                <a:gd name="connsiteY8" fmla="*/ 63563 h 63562"/>
                <a:gd name="connsiteX9" fmla="*/ 44212 w 63919"/>
                <a:gd name="connsiteY9" fmla="*/ 61134 h 63562"/>
                <a:gd name="connsiteX10" fmla="*/ 54583 w 63919"/>
                <a:gd name="connsiteY10" fmla="*/ 54231 h 63562"/>
                <a:gd name="connsiteX11" fmla="*/ 61502 w 63919"/>
                <a:gd name="connsiteY11" fmla="*/ 43905 h 63562"/>
                <a:gd name="connsiteX12" fmla="*/ 63920 w 63919"/>
                <a:gd name="connsiteY12" fmla="*/ 31732 h 63562"/>
                <a:gd name="connsiteX13" fmla="*/ 63920 w 63919"/>
                <a:gd name="connsiteY13" fmla="*/ 31732 h 63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919" h="63562">
                  <a:moveTo>
                    <a:pt x="63920" y="31732"/>
                  </a:moveTo>
                  <a:cubicBezTo>
                    <a:pt x="63910" y="25447"/>
                    <a:pt x="62027" y="19307"/>
                    <a:pt x="58507" y="14087"/>
                  </a:cubicBezTo>
                  <a:cubicBezTo>
                    <a:pt x="54990" y="8867"/>
                    <a:pt x="49993" y="4801"/>
                    <a:pt x="44151" y="2403"/>
                  </a:cubicBezTo>
                  <a:cubicBezTo>
                    <a:pt x="38309" y="6"/>
                    <a:pt x="31884" y="-615"/>
                    <a:pt x="25688" y="618"/>
                  </a:cubicBezTo>
                  <a:cubicBezTo>
                    <a:pt x="19492" y="1851"/>
                    <a:pt x="13801" y="4884"/>
                    <a:pt x="9336" y="9332"/>
                  </a:cubicBezTo>
                  <a:cubicBezTo>
                    <a:pt x="4871" y="13780"/>
                    <a:pt x="1834" y="19445"/>
                    <a:pt x="609" y="25610"/>
                  </a:cubicBezTo>
                  <a:cubicBezTo>
                    <a:pt x="-619" y="31774"/>
                    <a:pt x="19" y="38162"/>
                    <a:pt x="2440" y="43967"/>
                  </a:cubicBezTo>
                  <a:cubicBezTo>
                    <a:pt x="4865" y="49771"/>
                    <a:pt x="8962" y="54730"/>
                    <a:pt x="14220" y="58218"/>
                  </a:cubicBezTo>
                  <a:cubicBezTo>
                    <a:pt x="19479" y="61706"/>
                    <a:pt x="25656" y="63566"/>
                    <a:pt x="31978" y="63563"/>
                  </a:cubicBezTo>
                  <a:cubicBezTo>
                    <a:pt x="36175" y="63561"/>
                    <a:pt x="40334" y="62736"/>
                    <a:pt x="44212" y="61134"/>
                  </a:cubicBezTo>
                  <a:cubicBezTo>
                    <a:pt x="48091" y="59533"/>
                    <a:pt x="51614" y="57187"/>
                    <a:pt x="54583" y="54231"/>
                  </a:cubicBezTo>
                  <a:cubicBezTo>
                    <a:pt x="57549" y="51275"/>
                    <a:pt x="59900" y="47766"/>
                    <a:pt x="61502" y="43905"/>
                  </a:cubicBezTo>
                  <a:cubicBezTo>
                    <a:pt x="63104" y="40045"/>
                    <a:pt x="63926" y="35908"/>
                    <a:pt x="63920" y="31732"/>
                  </a:cubicBezTo>
                  <a:lnTo>
                    <a:pt x="63920" y="31732"/>
                  </a:lnTo>
                  <a:close/>
                </a:path>
              </a:pathLst>
            </a:custGeom>
            <a:solidFill>
              <a:srgbClr val="051B31"/>
            </a:solidFill>
            <a:ln w="31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800"/>
            </a:p>
          </p:txBody>
        </p:sp>
      </p:grpSp>
      <p:sp>
        <p:nvSpPr>
          <p:cNvPr id="12" name="Espace réservé du pied de page 2">
            <a:extLst>
              <a:ext uri="{FF2B5EF4-FFF2-40B4-BE49-F238E27FC236}">
                <a16:creationId xmlns:a16="http://schemas.microsoft.com/office/drawing/2014/main" id="{59DEE502-DCD4-D003-9D05-970A1E99B83A}"/>
              </a:ext>
            </a:extLst>
          </p:cNvPr>
          <p:cNvSpPr>
            <a:spLocks noGrp="1"/>
          </p:cNvSpPr>
          <p:nvPr>
            <p:ph type="ftr" sz="quarter" idx="39"/>
          </p:nvPr>
        </p:nvSpPr>
        <p:spPr>
          <a:xfrm rot="16200000">
            <a:off x="-1980441" y="8165573"/>
            <a:ext cx="4901147" cy="608542"/>
          </a:xfrm>
          <a:prstGeom prst="rect">
            <a:avLst/>
          </a:prstGeom>
        </p:spPr>
        <p:txBody>
          <a:bodyPr/>
          <a:lstStyle/>
          <a:p>
            <a:r>
              <a:rPr lang="fr-FR"/>
              <a:t>Nerea Enrique | StandAAArdise your tests | Forum PHP 2024</a:t>
            </a:r>
          </a:p>
        </p:txBody>
      </p:sp>
    </p:spTree>
    <p:extLst>
      <p:ext uri="{BB962C8B-B14F-4D97-AF65-F5344CB8AC3E}">
        <p14:creationId xmlns:p14="http://schemas.microsoft.com/office/powerpoint/2010/main" val="15636052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AB453364-2224-8704-B61B-6ACC188224D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1868151" y="3694113"/>
            <a:ext cx="1082675" cy="506412"/>
          </a:xfrm>
        </p:spPr>
        <p:txBody>
          <a:bodyPr/>
          <a:lstStyle/>
          <a:p>
            <a:pPr lvl="0"/>
            <a:r>
              <a:rPr lang="fr-FR"/>
              <a:t>P. XXX</a:t>
            </a:r>
          </a:p>
        </p:txBody>
      </p:sp>
      <p:sp>
        <p:nvSpPr>
          <p:cNvPr id="33" name="Espace réservé du texte 32">
            <a:extLst>
              <a:ext uri="{FF2B5EF4-FFF2-40B4-BE49-F238E27FC236}">
                <a16:creationId xmlns:a16="http://schemas.microsoft.com/office/drawing/2014/main" id="{ED64971E-8F5C-90ED-C1E4-5639E435DAC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029202" y="3693883"/>
            <a:ext cx="6448425" cy="885825"/>
          </a:xfrm>
        </p:spPr>
        <p:txBody>
          <a:bodyPr/>
          <a:lstStyle>
            <a:lvl1pPr>
              <a:lnSpc>
                <a:spcPct val="100000"/>
              </a:lnSpc>
              <a:defRPr sz="2600">
                <a:latin typeface="+mn-lt"/>
              </a:defRPr>
            </a:lvl1pPr>
          </a:lstStyle>
          <a:p>
            <a:pPr lvl="0"/>
            <a:r>
              <a:rPr lang="fr-FR"/>
              <a:t>Nom du premier chapitre sur une à deux lignes</a:t>
            </a:r>
          </a:p>
        </p:txBody>
      </p: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2F5AD520-EC8C-3820-572D-275BC42F76B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23880" y="3693879"/>
            <a:ext cx="729095" cy="438150"/>
          </a:xfrm>
        </p:spPr>
        <p:txBody>
          <a:bodyPr rIns="0" anchor="t">
            <a:noAutofit/>
          </a:bodyPr>
          <a:lstStyle>
            <a:lvl1pPr marL="0" indent="0" algn="r" defTabSz="457191" rtl="0" eaLnBrk="1" latinLnBrk="0" hangingPunct="1">
              <a:lnSpc>
                <a:spcPts val="3675"/>
              </a:lnSpc>
              <a:buNone/>
              <a:defRPr lang="fr-FR" sz="3200" b="1" i="0" kern="1200" dirty="0" smtClean="0">
                <a:solidFill>
                  <a:srgbClr val="051B31"/>
                </a:solidFill>
                <a:latin typeface="Graphik Bold" pitchFamily="34" charset="0"/>
                <a:ea typeface="Graphik Bold" pitchFamily="34" charset="-122"/>
                <a:cs typeface="Graphik Bold" pitchFamily="34" charset="-120"/>
              </a:defRPr>
            </a:lvl1pPr>
            <a:lvl2pPr marL="0" algn="r" defTabSz="457191" rtl="0" eaLnBrk="1" latinLnBrk="0" hangingPunct="1">
              <a:lnSpc>
                <a:spcPts val="3675"/>
              </a:lnSpc>
              <a:defRPr lang="fr-FR" sz="3150" b="1" i="0" kern="1200" dirty="0" smtClean="0">
                <a:solidFill>
                  <a:srgbClr val="051B31"/>
                </a:solidFill>
                <a:latin typeface="Graphik Bold" pitchFamily="34" charset="0"/>
                <a:ea typeface="Graphik Bold" pitchFamily="34" charset="-122"/>
                <a:cs typeface="Graphik Bold" pitchFamily="34" charset="-120"/>
              </a:defRPr>
            </a:lvl2pPr>
            <a:lvl3pPr marL="0" algn="r" defTabSz="457191" rtl="0" eaLnBrk="1" latinLnBrk="0" hangingPunct="1">
              <a:lnSpc>
                <a:spcPts val="3675"/>
              </a:lnSpc>
              <a:defRPr lang="fr-FR" sz="3150" b="1" i="0" kern="1200" dirty="0" smtClean="0">
                <a:solidFill>
                  <a:srgbClr val="051B31"/>
                </a:solidFill>
                <a:latin typeface="Graphik Bold" pitchFamily="34" charset="0"/>
                <a:ea typeface="Graphik Bold" pitchFamily="34" charset="-122"/>
                <a:cs typeface="Graphik Bold" pitchFamily="34" charset="-120"/>
              </a:defRPr>
            </a:lvl3pPr>
            <a:lvl4pPr marL="0" algn="r" defTabSz="457191" rtl="0" eaLnBrk="1" latinLnBrk="0" hangingPunct="1">
              <a:lnSpc>
                <a:spcPts val="3675"/>
              </a:lnSpc>
              <a:defRPr lang="fr-FR" sz="3150" b="1" i="0" kern="1200" dirty="0" smtClean="0">
                <a:solidFill>
                  <a:srgbClr val="051B31"/>
                </a:solidFill>
                <a:latin typeface="Graphik Bold" pitchFamily="34" charset="0"/>
                <a:ea typeface="Graphik Bold" pitchFamily="34" charset="-122"/>
                <a:cs typeface="Graphik Bold" pitchFamily="34" charset="-120"/>
              </a:defRPr>
            </a:lvl4pPr>
            <a:lvl5pPr marL="0" algn="r" defTabSz="457191" rtl="0" eaLnBrk="1" latinLnBrk="0" hangingPunct="1">
              <a:lnSpc>
                <a:spcPts val="3675"/>
              </a:lnSpc>
              <a:defRPr lang="fr-FR" sz="3150" b="1" i="0" kern="1200" dirty="0">
                <a:solidFill>
                  <a:srgbClr val="051B31"/>
                </a:solidFill>
                <a:latin typeface="Graphik Bold" pitchFamily="34" charset="0"/>
                <a:ea typeface="Graphik Bold" pitchFamily="34" charset="-122"/>
                <a:cs typeface="Graphik Bold" pitchFamily="34" charset="-120"/>
              </a:defRPr>
            </a:lvl5pPr>
          </a:lstStyle>
          <a:p>
            <a:pPr lvl="0"/>
            <a:r>
              <a:rPr lang="fr-FR"/>
              <a:t>01.</a:t>
            </a:r>
          </a:p>
        </p:txBody>
      </p:sp>
      <p:sp>
        <p:nvSpPr>
          <p:cNvPr id="9" name="Image 0" descr="preencoded.png">
            <a:extLst>
              <a:ext uri="{FF2B5EF4-FFF2-40B4-BE49-F238E27FC236}">
                <a16:creationId xmlns:a16="http://schemas.microsoft.com/office/drawing/2014/main" id="{9D19CB35-BD0E-EE91-A0DC-36F97D6BC7CE}"/>
              </a:ext>
            </a:extLst>
          </p:cNvPr>
          <p:cNvSpPr/>
          <p:nvPr/>
        </p:nvSpPr>
        <p:spPr>
          <a:xfrm>
            <a:off x="14687552" y="7400929"/>
            <a:ext cx="2771775" cy="2771775"/>
          </a:xfrm>
          <a:custGeom>
            <a:avLst/>
            <a:gdLst>
              <a:gd name="connsiteX0" fmla="*/ 2771775 w 2771775"/>
              <a:gd name="connsiteY0" fmla="*/ 1385888 h 2771775"/>
              <a:gd name="connsiteX1" fmla="*/ 1385888 w 2771775"/>
              <a:gd name="connsiteY1" fmla="*/ 2771775 h 2771775"/>
              <a:gd name="connsiteX2" fmla="*/ 0 w 2771775"/>
              <a:gd name="connsiteY2" fmla="*/ 1385888 h 2771775"/>
              <a:gd name="connsiteX3" fmla="*/ 1385888 w 2771775"/>
              <a:gd name="connsiteY3" fmla="*/ 0 h 2771775"/>
              <a:gd name="connsiteX4" fmla="*/ 2771775 w 2771775"/>
              <a:gd name="connsiteY4" fmla="*/ 1385888 h 2771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1775" h="2771775">
                <a:moveTo>
                  <a:pt x="2771775" y="1385888"/>
                </a:moveTo>
                <a:cubicBezTo>
                  <a:pt x="2771775" y="2151292"/>
                  <a:pt x="2151292" y="2771775"/>
                  <a:pt x="1385888" y="2771775"/>
                </a:cubicBezTo>
                <a:cubicBezTo>
                  <a:pt x="620483" y="2771775"/>
                  <a:pt x="0" y="2151292"/>
                  <a:pt x="0" y="1385888"/>
                </a:cubicBezTo>
                <a:cubicBezTo>
                  <a:pt x="0" y="620483"/>
                  <a:pt x="620483" y="0"/>
                  <a:pt x="1385888" y="0"/>
                </a:cubicBezTo>
                <a:cubicBezTo>
                  <a:pt x="2151292" y="0"/>
                  <a:pt x="2771775" y="620483"/>
                  <a:pt x="2771775" y="1385888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fr-FR" sz="180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4D532DB-7963-0AD2-3FCC-61C2621788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14625" y="1822466"/>
            <a:ext cx="5129964" cy="1047751"/>
          </a:xfrm>
        </p:spPr>
        <p:txBody>
          <a:bodyPr>
            <a:noAutofit/>
          </a:bodyPr>
          <a:lstStyle>
            <a:lvl1pPr marL="0" algn="l" defTabSz="457191" rtl="0" eaLnBrk="1" latinLnBrk="0" hangingPunct="1">
              <a:lnSpc>
                <a:spcPts val="8775"/>
              </a:lnSpc>
              <a:defRPr lang="fr-FR" sz="7500" b="0" i="0" kern="1200" dirty="0">
                <a:solidFill>
                  <a:srgbClr val="051B31"/>
                </a:solidFill>
                <a:latin typeface="Graphik-SemiboldItalic" pitchFamily="34" charset="0"/>
                <a:ea typeface="Graphik-SemiboldItalic" pitchFamily="34" charset="-122"/>
                <a:cs typeface="Graphik-SemiboldItalic" pitchFamily="34" charset="-120"/>
              </a:defRPr>
            </a:lvl1pPr>
          </a:lstStyle>
          <a:p>
            <a:r>
              <a:rPr lang="fr-FR"/>
              <a:t>Sommaire.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170DC7D-608E-1262-7ABF-3EA4BA89BD4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518557C-7C33-A449-BE2B-DD9B58F4A5B0}" type="slidenum">
              <a:rPr lang="fr-FR" smtClean="0"/>
              <a:pPr/>
              <a:t>‹N°›</a:t>
            </a:fld>
            <a:endParaRPr lang="fr-FR"/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04F881F4-590C-3A25-F167-3280CA6EFB87}"/>
              </a:ext>
            </a:extLst>
          </p:cNvPr>
          <p:cNvCxnSpPr>
            <a:cxnSpLocks/>
          </p:cNvCxnSpPr>
          <p:nvPr userDrawn="1"/>
        </p:nvCxnSpPr>
        <p:spPr>
          <a:xfrm flipH="1">
            <a:off x="17906400" y="5715000"/>
            <a:ext cx="3816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Espace réservé du texte 10">
            <a:extLst>
              <a:ext uri="{FF2B5EF4-FFF2-40B4-BE49-F238E27FC236}">
                <a16:creationId xmlns:a16="http://schemas.microsoft.com/office/drawing/2014/main" id="{89DE7C03-4BE7-91A1-BA32-571EB63B8CE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023880" y="4960205"/>
            <a:ext cx="729095" cy="438150"/>
          </a:xfrm>
        </p:spPr>
        <p:txBody>
          <a:bodyPr rIns="0" anchor="t">
            <a:noAutofit/>
          </a:bodyPr>
          <a:lstStyle>
            <a:lvl1pPr marL="0" indent="0" algn="r" defTabSz="457191" rtl="0" eaLnBrk="1" latinLnBrk="0" hangingPunct="1">
              <a:lnSpc>
                <a:spcPts val="3675"/>
              </a:lnSpc>
              <a:buNone/>
              <a:defRPr lang="fr-FR" sz="3150" b="1" i="0" kern="1200" dirty="0" smtClean="0">
                <a:solidFill>
                  <a:srgbClr val="051B31"/>
                </a:solidFill>
                <a:latin typeface="Graphik Bold" pitchFamily="34" charset="0"/>
                <a:ea typeface="Graphik Bold" pitchFamily="34" charset="-122"/>
                <a:cs typeface="Graphik Bold" pitchFamily="34" charset="-120"/>
              </a:defRPr>
            </a:lvl1pPr>
            <a:lvl2pPr marL="0" algn="r" defTabSz="457191" rtl="0" eaLnBrk="1" latinLnBrk="0" hangingPunct="1">
              <a:lnSpc>
                <a:spcPts val="3675"/>
              </a:lnSpc>
              <a:defRPr lang="fr-FR" sz="3150" b="1" i="0" kern="1200" dirty="0" smtClean="0">
                <a:solidFill>
                  <a:srgbClr val="051B31"/>
                </a:solidFill>
                <a:latin typeface="Graphik Bold" pitchFamily="34" charset="0"/>
                <a:ea typeface="Graphik Bold" pitchFamily="34" charset="-122"/>
                <a:cs typeface="Graphik Bold" pitchFamily="34" charset="-120"/>
              </a:defRPr>
            </a:lvl2pPr>
            <a:lvl3pPr marL="0" algn="r" defTabSz="457191" rtl="0" eaLnBrk="1" latinLnBrk="0" hangingPunct="1">
              <a:lnSpc>
                <a:spcPts val="3675"/>
              </a:lnSpc>
              <a:defRPr lang="fr-FR" sz="3150" b="1" i="0" kern="1200" dirty="0" smtClean="0">
                <a:solidFill>
                  <a:srgbClr val="051B31"/>
                </a:solidFill>
                <a:latin typeface="Graphik Bold" pitchFamily="34" charset="0"/>
                <a:ea typeface="Graphik Bold" pitchFamily="34" charset="-122"/>
                <a:cs typeface="Graphik Bold" pitchFamily="34" charset="-120"/>
              </a:defRPr>
            </a:lvl3pPr>
            <a:lvl4pPr marL="0" algn="r" defTabSz="457191" rtl="0" eaLnBrk="1" latinLnBrk="0" hangingPunct="1">
              <a:lnSpc>
                <a:spcPts val="3675"/>
              </a:lnSpc>
              <a:defRPr lang="fr-FR" sz="3150" b="1" i="0" kern="1200" dirty="0" smtClean="0">
                <a:solidFill>
                  <a:srgbClr val="051B31"/>
                </a:solidFill>
                <a:latin typeface="Graphik Bold" pitchFamily="34" charset="0"/>
                <a:ea typeface="Graphik Bold" pitchFamily="34" charset="-122"/>
                <a:cs typeface="Graphik Bold" pitchFamily="34" charset="-120"/>
              </a:defRPr>
            </a:lvl4pPr>
            <a:lvl5pPr marL="0" algn="r" defTabSz="457191" rtl="0" eaLnBrk="1" latinLnBrk="0" hangingPunct="1">
              <a:lnSpc>
                <a:spcPts val="3675"/>
              </a:lnSpc>
              <a:defRPr lang="fr-FR" sz="3150" b="1" i="0" kern="1200" dirty="0">
                <a:solidFill>
                  <a:srgbClr val="051B31"/>
                </a:solidFill>
                <a:latin typeface="Graphik Bold" pitchFamily="34" charset="0"/>
                <a:ea typeface="Graphik Bold" pitchFamily="34" charset="-122"/>
                <a:cs typeface="Graphik Bold" pitchFamily="34" charset="-120"/>
              </a:defRPr>
            </a:lvl5pPr>
          </a:lstStyle>
          <a:p>
            <a:pPr lvl="0"/>
            <a:r>
              <a:rPr lang="fr-FR"/>
              <a:t>02.</a:t>
            </a:r>
          </a:p>
        </p:txBody>
      </p:sp>
      <p:sp>
        <p:nvSpPr>
          <p:cNvPr id="18" name="Espace réservé du texte 10">
            <a:extLst>
              <a:ext uri="{FF2B5EF4-FFF2-40B4-BE49-F238E27FC236}">
                <a16:creationId xmlns:a16="http://schemas.microsoft.com/office/drawing/2014/main" id="{8A1EFF39-0154-5DDF-AFBB-7552DDEB1FE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23880" y="6226531"/>
            <a:ext cx="729095" cy="438150"/>
          </a:xfrm>
        </p:spPr>
        <p:txBody>
          <a:bodyPr rIns="0" anchor="t">
            <a:noAutofit/>
          </a:bodyPr>
          <a:lstStyle>
            <a:lvl1pPr marL="0" indent="0" algn="r" defTabSz="457191" rtl="0" eaLnBrk="1" latinLnBrk="0" hangingPunct="1">
              <a:lnSpc>
                <a:spcPts val="3675"/>
              </a:lnSpc>
              <a:buNone/>
              <a:defRPr lang="fr-FR" sz="3150" b="1" i="0" kern="1200" dirty="0" smtClean="0">
                <a:solidFill>
                  <a:srgbClr val="051B31"/>
                </a:solidFill>
                <a:latin typeface="Graphik Bold" pitchFamily="34" charset="0"/>
                <a:ea typeface="Graphik Bold" pitchFamily="34" charset="-122"/>
                <a:cs typeface="Graphik Bold" pitchFamily="34" charset="-120"/>
              </a:defRPr>
            </a:lvl1pPr>
            <a:lvl2pPr marL="0" algn="r" defTabSz="457191" rtl="0" eaLnBrk="1" latinLnBrk="0" hangingPunct="1">
              <a:lnSpc>
                <a:spcPts val="3675"/>
              </a:lnSpc>
              <a:defRPr lang="fr-FR" sz="3150" b="1" i="0" kern="1200" dirty="0" smtClean="0">
                <a:solidFill>
                  <a:srgbClr val="051B31"/>
                </a:solidFill>
                <a:latin typeface="Graphik Bold" pitchFamily="34" charset="0"/>
                <a:ea typeface="Graphik Bold" pitchFamily="34" charset="-122"/>
                <a:cs typeface="Graphik Bold" pitchFamily="34" charset="-120"/>
              </a:defRPr>
            </a:lvl2pPr>
            <a:lvl3pPr marL="0" algn="r" defTabSz="457191" rtl="0" eaLnBrk="1" latinLnBrk="0" hangingPunct="1">
              <a:lnSpc>
                <a:spcPts val="3675"/>
              </a:lnSpc>
              <a:defRPr lang="fr-FR" sz="3150" b="1" i="0" kern="1200" dirty="0" smtClean="0">
                <a:solidFill>
                  <a:srgbClr val="051B31"/>
                </a:solidFill>
                <a:latin typeface="Graphik Bold" pitchFamily="34" charset="0"/>
                <a:ea typeface="Graphik Bold" pitchFamily="34" charset="-122"/>
                <a:cs typeface="Graphik Bold" pitchFamily="34" charset="-120"/>
              </a:defRPr>
            </a:lvl3pPr>
            <a:lvl4pPr marL="0" algn="r" defTabSz="457191" rtl="0" eaLnBrk="1" latinLnBrk="0" hangingPunct="1">
              <a:lnSpc>
                <a:spcPts val="3675"/>
              </a:lnSpc>
              <a:defRPr lang="fr-FR" sz="3150" b="1" i="0" kern="1200" dirty="0" smtClean="0">
                <a:solidFill>
                  <a:srgbClr val="051B31"/>
                </a:solidFill>
                <a:latin typeface="Graphik Bold" pitchFamily="34" charset="0"/>
                <a:ea typeface="Graphik Bold" pitchFamily="34" charset="-122"/>
                <a:cs typeface="Graphik Bold" pitchFamily="34" charset="-120"/>
              </a:defRPr>
            </a:lvl4pPr>
            <a:lvl5pPr marL="0" algn="r" defTabSz="457191" rtl="0" eaLnBrk="1" latinLnBrk="0" hangingPunct="1">
              <a:lnSpc>
                <a:spcPts val="3675"/>
              </a:lnSpc>
              <a:defRPr lang="fr-FR" sz="3150" b="1" i="0" kern="1200" dirty="0">
                <a:solidFill>
                  <a:srgbClr val="051B31"/>
                </a:solidFill>
                <a:latin typeface="Graphik Bold" pitchFamily="34" charset="0"/>
                <a:ea typeface="Graphik Bold" pitchFamily="34" charset="-122"/>
                <a:cs typeface="Graphik Bold" pitchFamily="34" charset="-120"/>
              </a:defRPr>
            </a:lvl5pPr>
          </a:lstStyle>
          <a:p>
            <a:pPr lvl="0"/>
            <a:r>
              <a:rPr lang="fr-FR"/>
              <a:t>03.</a:t>
            </a:r>
          </a:p>
        </p:txBody>
      </p:sp>
      <p:sp>
        <p:nvSpPr>
          <p:cNvPr id="20" name="Espace réservé du texte 10">
            <a:extLst>
              <a:ext uri="{FF2B5EF4-FFF2-40B4-BE49-F238E27FC236}">
                <a16:creationId xmlns:a16="http://schemas.microsoft.com/office/drawing/2014/main" id="{B505D997-96BF-C788-B0A2-45853E038A0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023880" y="7492857"/>
            <a:ext cx="729095" cy="438150"/>
          </a:xfrm>
        </p:spPr>
        <p:txBody>
          <a:bodyPr rIns="0" anchor="t">
            <a:noAutofit/>
          </a:bodyPr>
          <a:lstStyle>
            <a:lvl1pPr marL="0" indent="0" algn="r" defTabSz="457191" rtl="0" eaLnBrk="1" latinLnBrk="0" hangingPunct="1">
              <a:lnSpc>
                <a:spcPts val="3675"/>
              </a:lnSpc>
              <a:buNone/>
              <a:defRPr lang="fr-FR" sz="3150" b="1" i="0" kern="1200" dirty="0" smtClean="0">
                <a:solidFill>
                  <a:srgbClr val="051B31"/>
                </a:solidFill>
                <a:latin typeface="Graphik Bold" pitchFamily="34" charset="0"/>
                <a:ea typeface="Graphik Bold" pitchFamily="34" charset="-122"/>
                <a:cs typeface="Graphik Bold" pitchFamily="34" charset="-120"/>
              </a:defRPr>
            </a:lvl1pPr>
            <a:lvl2pPr marL="0" algn="r" defTabSz="457191" rtl="0" eaLnBrk="1" latinLnBrk="0" hangingPunct="1">
              <a:lnSpc>
                <a:spcPts val="3675"/>
              </a:lnSpc>
              <a:defRPr lang="fr-FR" sz="3150" b="1" i="0" kern="1200" dirty="0" smtClean="0">
                <a:solidFill>
                  <a:srgbClr val="051B31"/>
                </a:solidFill>
                <a:latin typeface="Graphik Bold" pitchFamily="34" charset="0"/>
                <a:ea typeface="Graphik Bold" pitchFamily="34" charset="-122"/>
                <a:cs typeface="Graphik Bold" pitchFamily="34" charset="-120"/>
              </a:defRPr>
            </a:lvl2pPr>
            <a:lvl3pPr marL="0" algn="r" defTabSz="457191" rtl="0" eaLnBrk="1" latinLnBrk="0" hangingPunct="1">
              <a:lnSpc>
                <a:spcPts val="3675"/>
              </a:lnSpc>
              <a:defRPr lang="fr-FR" sz="3150" b="1" i="0" kern="1200" dirty="0" smtClean="0">
                <a:solidFill>
                  <a:srgbClr val="051B31"/>
                </a:solidFill>
                <a:latin typeface="Graphik Bold" pitchFamily="34" charset="0"/>
                <a:ea typeface="Graphik Bold" pitchFamily="34" charset="-122"/>
                <a:cs typeface="Graphik Bold" pitchFamily="34" charset="-120"/>
              </a:defRPr>
            </a:lvl3pPr>
            <a:lvl4pPr marL="0" algn="r" defTabSz="457191" rtl="0" eaLnBrk="1" latinLnBrk="0" hangingPunct="1">
              <a:lnSpc>
                <a:spcPts val="3675"/>
              </a:lnSpc>
              <a:defRPr lang="fr-FR" sz="3150" b="1" i="0" kern="1200" dirty="0" smtClean="0">
                <a:solidFill>
                  <a:srgbClr val="051B31"/>
                </a:solidFill>
                <a:latin typeface="Graphik Bold" pitchFamily="34" charset="0"/>
                <a:ea typeface="Graphik Bold" pitchFamily="34" charset="-122"/>
                <a:cs typeface="Graphik Bold" pitchFamily="34" charset="-120"/>
              </a:defRPr>
            </a:lvl4pPr>
            <a:lvl5pPr marL="0" algn="r" defTabSz="457191" rtl="0" eaLnBrk="1" latinLnBrk="0" hangingPunct="1">
              <a:lnSpc>
                <a:spcPts val="3675"/>
              </a:lnSpc>
              <a:defRPr lang="fr-FR" sz="3150" b="1" i="0" kern="1200" dirty="0">
                <a:solidFill>
                  <a:srgbClr val="051B31"/>
                </a:solidFill>
                <a:latin typeface="Graphik Bold" pitchFamily="34" charset="0"/>
                <a:ea typeface="Graphik Bold" pitchFamily="34" charset="-122"/>
                <a:cs typeface="Graphik Bold" pitchFamily="34" charset="-120"/>
              </a:defRPr>
            </a:lvl5pPr>
          </a:lstStyle>
          <a:p>
            <a:pPr lvl="0"/>
            <a:r>
              <a:rPr lang="fr-FR"/>
              <a:t>04.</a:t>
            </a:r>
          </a:p>
        </p:txBody>
      </p:sp>
      <p:grpSp>
        <p:nvGrpSpPr>
          <p:cNvPr id="10" name="Image 5" descr="preencoded.png">
            <a:extLst>
              <a:ext uri="{FF2B5EF4-FFF2-40B4-BE49-F238E27FC236}">
                <a16:creationId xmlns:a16="http://schemas.microsoft.com/office/drawing/2014/main" id="{794A9A9C-108F-7580-AE73-C14D843C3A55}"/>
              </a:ext>
            </a:extLst>
          </p:cNvPr>
          <p:cNvGrpSpPr/>
          <p:nvPr userDrawn="1"/>
        </p:nvGrpSpPr>
        <p:grpSpPr>
          <a:xfrm rot="16200000">
            <a:off x="38135" y="800153"/>
            <a:ext cx="863983" cy="238609"/>
            <a:chOff x="38133" y="800149"/>
            <a:chExt cx="863983" cy="238609"/>
          </a:xfrm>
          <a:solidFill>
            <a:srgbClr val="051B31"/>
          </a:solidFill>
        </p:grpSpPr>
        <p:sp>
          <p:nvSpPr>
            <p:cNvPr id="12" name="Forme libre 11">
              <a:extLst>
                <a:ext uri="{FF2B5EF4-FFF2-40B4-BE49-F238E27FC236}">
                  <a16:creationId xmlns:a16="http://schemas.microsoft.com/office/drawing/2014/main" id="{5504984C-A83D-83C9-F164-FD9365CF9FF0}"/>
                </a:ext>
              </a:extLst>
            </p:cNvPr>
            <p:cNvSpPr/>
            <p:nvPr/>
          </p:nvSpPr>
          <p:spPr>
            <a:xfrm>
              <a:off x="38133" y="871003"/>
              <a:ext cx="173154" cy="167697"/>
            </a:xfrm>
            <a:custGeom>
              <a:avLst/>
              <a:gdLst>
                <a:gd name="connsiteX0" fmla="*/ 0 w 173154"/>
                <a:gd name="connsiteY0" fmla="*/ 86115 h 167697"/>
                <a:gd name="connsiteX1" fmla="*/ 0 w 173154"/>
                <a:gd name="connsiteY1" fmla="*/ 83679 h 167697"/>
                <a:gd name="connsiteX2" fmla="*/ 88756 w 173154"/>
                <a:gd name="connsiteY2" fmla="*/ 0 h 167697"/>
                <a:gd name="connsiteX3" fmla="*/ 173155 w 173154"/>
                <a:gd name="connsiteY3" fmla="*/ 82784 h 167697"/>
                <a:gd name="connsiteX4" fmla="*/ 173155 w 173154"/>
                <a:gd name="connsiteY4" fmla="*/ 97391 h 167697"/>
                <a:gd name="connsiteX5" fmla="*/ 60904 w 173154"/>
                <a:gd name="connsiteY5" fmla="*/ 97391 h 167697"/>
                <a:gd name="connsiteX6" fmla="*/ 90897 w 173154"/>
                <a:gd name="connsiteY6" fmla="*/ 126918 h 167697"/>
                <a:gd name="connsiteX7" fmla="*/ 116000 w 173154"/>
                <a:gd name="connsiteY7" fmla="*/ 109876 h 167697"/>
                <a:gd name="connsiteX8" fmla="*/ 172314 w 173154"/>
                <a:gd name="connsiteY8" fmla="*/ 109876 h 167697"/>
                <a:gd name="connsiteX9" fmla="*/ 88756 w 173154"/>
                <a:gd name="connsiteY9" fmla="*/ 167698 h 167697"/>
                <a:gd name="connsiteX10" fmla="*/ 0 w 173154"/>
                <a:gd name="connsiteY10" fmla="*/ 86115 h 167697"/>
                <a:gd name="connsiteX11" fmla="*/ 113851 w 173154"/>
                <a:gd name="connsiteY11" fmla="*/ 66032 h 167697"/>
                <a:gd name="connsiteX12" fmla="*/ 88756 w 173154"/>
                <a:gd name="connsiteY12" fmla="*/ 38633 h 167697"/>
                <a:gd name="connsiteX13" fmla="*/ 61212 w 173154"/>
                <a:gd name="connsiteY13" fmla="*/ 66032 h 167697"/>
                <a:gd name="connsiteX14" fmla="*/ 113851 w 173154"/>
                <a:gd name="connsiteY14" fmla="*/ 66032 h 167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73154" h="167697">
                  <a:moveTo>
                    <a:pt x="0" y="86115"/>
                  </a:moveTo>
                  <a:lnTo>
                    <a:pt x="0" y="83679"/>
                  </a:lnTo>
                  <a:cubicBezTo>
                    <a:pt x="0" y="31939"/>
                    <a:pt x="39783" y="0"/>
                    <a:pt x="88756" y="0"/>
                  </a:cubicBezTo>
                  <a:cubicBezTo>
                    <a:pt x="133747" y="0"/>
                    <a:pt x="172005" y="25567"/>
                    <a:pt x="173155" y="82784"/>
                  </a:cubicBezTo>
                  <a:lnTo>
                    <a:pt x="173155" y="97391"/>
                  </a:lnTo>
                  <a:lnTo>
                    <a:pt x="60904" y="97391"/>
                  </a:lnTo>
                  <a:cubicBezTo>
                    <a:pt x="62437" y="116570"/>
                    <a:pt x="73759" y="126918"/>
                    <a:pt x="90897" y="126918"/>
                  </a:cubicBezTo>
                  <a:cubicBezTo>
                    <a:pt x="107727" y="126918"/>
                    <a:pt x="114159" y="118998"/>
                    <a:pt x="116000" y="109876"/>
                  </a:cubicBezTo>
                  <a:lnTo>
                    <a:pt x="172314" y="109876"/>
                  </a:lnTo>
                  <a:cubicBezTo>
                    <a:pt x="167415" y="146389"/>
                    <a:pt x="139562" y="167698"/>
                    <a:pt x="88756" y="167698"/>
                  </a:cubicBezTo>
                  <a:cubicBezTo>
                    <a:pt x="37642" y="167681"/>
                    <a:pt x="0" y="138758"/>
                    <a:pt x="0" y="86115"/>
                  </a:cubicBezTo>
                  <a:close/>
                  <a:moveTo>
                    <a:pt x="113851" y="66032"/>
                  </a:moveTo>
                  <a:cubicBezTo>
                    <a:pt x="113243" y="48981"/>
                    <a:pt x="104978" y="38633"/>
                    <a:pt x="88756" y="38633"/>
                  </a:cubicBezTo>
                  <a:cubicBezTo>
                    <a:pt x="74068" y="38633"/>
                    <a:pt x="63662" y="48070"/>
                    <a:pt x="61212" y="66032"/>
                  </a:cubicBezTo>
                  <a:lnTo>
                    <a:pt x="113851" y="66032"/>
                  </a:lnTo>
                  <a:close/>
                </a:path>
              </a:pathLst>
            </a:custGeom>
            <a:solidFill>
              <a:srgbClr val="051B31"/>
            </a:solidFill>
            <a:ln w="31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800"/>
            </a:p>
          </p:txBody>
        </p:sp>
        <p:sp>
          <p:nvSpPr>
            <p:cNvPr id="13" name="Forme libre 12">
              <a:extLst>
                <a:ext uri="{FF2B5EF4-FFF2-40B4-BE49-F238E27FC236}">
                  <a16:creationId xmlns:a16="http://schemas.microsoft.com/office/drawing/2014/main" id="{A211D88E-7665-60EF-83ED-1D641334CFC4}"/>
                </a:ext>
              </a:extLst>
            </p:cNvPr>
            <p:cNvSpPr/>
            <p:nvPr/>
          </p:nvSpPr>
          <p:spPr>
            <a:xfrm>
              <a:off x="223252" y="806487"/>
              <a:ext cx="164965" cy="228269"/>
            </a:xfrm>
            <a:custGeom>
              <a:avLst/>
              <a:gdLst>
                <a:gd name="connsiteX0" fmla="*/ 0 w 164965"/>
                <a:gd name="connsiteY0" fmla="*/ 0 h 228269"/>
                <a:gd name="connsiteX1" fmla="*/ 60296 w 164965"/>
                <a:gd name="connsiteY1" fmla="*/ 0 h 228269"/>
                <a:gd name="connsiteX2" fmla="*/ 60296 w 164965"/>
                <a:gd name="connsiteY2" fmla="*/ 129354 h 228269"/>
                <a:gd name="connsiteX3" fmla="*/ 99162 w 164965"/>
                <a:gd name="connsiteY3" fmla="*/ 69056 h 228269"/>
                <a:gd name="connsiteX4" fmla="*/ 160990 w 164965"/>
                <a:gd name="connsiteY4" fmla="*/ 69056 h 228269"/>
                <a:gd name="connsiteX5" fmla="*/ 111718 w 164965"/>
                <a:gd name="connsiteY5" fmla="*/ 140307 h 228269"/>
                <a:gd name="connsiteX6" fmla="*/ 164965 w 164965"/>
                <a:gd name="connsiteY6" fmla="*/ 228270 h 228269"/>
                <a:gd name="connsiteX7" fmla="*/ 98246 w 164965"/>
                <a:gd name="connsiteY7" fmla="*/ 228270 h 228269"/>
                <a:gd name="connsiteX8" fmla="*/ 60296 w 164965"/>
                <a:gd name="connsiteY8" fmla="*/ 161923 h 228269"/>
                <a:gd name="connsiteX9" fmla="*/ 60296 w 164965"/>
                <a:gd name="connsiteY9" fmla="*/ 228270 h 228269"/>
                <a:gd name="connsiteX10" fmla="*/ 0 w 164965"/>
                <a:gd name="connsiteY10" fmla="*/ 228270 h 228269"/>
                <a:gd name="connsiteX11" fmla="*/ 0 w 164965"/>
                <a:gd name="connsiteY11" fmla="*/ 0 h 228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4965" h="228269">
                  <a:moveTo>
                    <a:pt x="0" y="0"/>
                  </a:moveTo>
                  <a:lnTo>
                    <a:pt x="60296" y="0"/>
                  </a:lnTo>
                  <a:lnTo>
                    <a:pt x="60296" y="129354"/>
                  </a:lnTo>
                  <a:lnTo>
                    <a:pt x="99162" y="69056"/>
                  </a:lnTo>
                  <a:lnTo>
                    <a:pt x="160990" y="69056"/>
                  </a:lnTo>
                  <a:lnTo>
                    <a:pt x="111718" y="140307"/>
                  </a:lnTo>
                  <a:lnTo>
                    <a:pt x="164965" y="228270"/>
                  </a:lnTo>
                  <a:lnTo>
                    <a:pt x="98246" y="228270"/>
                  </a:lnTo>
                  <a:lnTo>
                    <a:pt x="60296" y="161923"/>
                  </a:lnTo>
                  <a:lnTo>
                    <a:pt x="60296" y="228270"/>
                  </a:lnTo>
                  <a:lnTo>
                    <a:pt x="0" y="2282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51B31"/>
            </a:solidFill>
            <a:ln w="31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800"/>
            </a:p>
          </p:txBody>
        </p:sp>
        <p:sp>
          <p:nvSpPr>
            <p:cNvPr id="17" name="Forme libre 16">
              <a:extLst>
                <a:ext uri="{FF2B5EF4-FFF2-40B4-BE49-F238E27FC236}">
                  <a16:creationId xmlns:a16="http://schemas.microsoft.com/office/drawing/2014/main" id="{543D3D11-A9BE-F38D-7FC1-C665CB8CED69}"/>
                </a:ext>
              </a:extLst>
            </p:cNvPr>
            <p:cNvSpPr/>
            <p:nvPr/>
          </p:nvSpPr>
          <p:spPr>
            <a:xfrm>
              <a:off x="395558" y="875543"/>
              <a:ext cx="59986" cy="159213"/>
            </a:xfrm>
            <a:custGeom>
              <a:avLst/>
              <a:gdLst>
                <a:gd name="connsiteX0" fmla="*/ 0 w 59986"/>
                <a:gd name="connsiteY0" fmla="*/ 0 h 159213"/>
                <a:gd name="connsiteX1" fmla="*/ 59987 w 59986"/>
                <a:gd name="connsiteY1" fmla="*/ 0 h 159213"/>
                <a:gd name="connsiteX2" fmla="*/ 59987 w 59986"/>
                <a:gd name="connsiteY2" fmla="*/ 159214 h 159213"/>
                <a:gd name="connsiteX3" fmla="*/ 0 w 59986"/>
                <a:gd name="connsiteY3" fmla="*/ 159214 h 159213"/>
                <a:gd name="connsiteX4" fmla="*/ 0 w 59986"/>
                <a:gd name="connsiteY4" fmla="*/ 0 h 159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986" h="159213">
                  <a:moveTo>
                    <a:pt x="0" y="0"/>
                  </a:moveTo>
                  <a:lnTo>
                    <a:pt x="59987" y="0"/>
                  </a:lnTo>
                  <a:lnTo>
                    <a:pt x="59987" y="159214"/>
                  </a:lnTo>
                  <a:lnTo>
                    <a:pt x="0" y="1592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51B31"/>
            </a:solidFill>
            <a:ln w="31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800"/>
            </a:p>
          </p:txBody>
        </p:sp>
        <p:sp>
          <p:nvSpPr>
            <p:cNvPr id="22" name="Forme libre 21">
              <a:extLst>
                <a:ext uri="{FF2B5EF4-FFF2-40B4-BE49-F238E27FC236}">
                  <a16:creationId xmlns:a16="http://schemas.microsoft.com/office/drawing/2014/main" id="{8AF961A4-4E23-0960-CC11-A8AF27369050}"/>
                </a:ext>
              </a:extLst>
            </p:cNvPr>
            <p:cNvSpPr/>
            <p:nvPr/>
          </p:nvSpPr>
          <p:spPr>
            <a:xfrm>
              <a:off x="479498" y="871318"/>
              <a:ext cx="164662" cy="163439"/>
            </a:xfrm>
            <a:custGeom>
              <a:avLst/>
              <a:gdLst>
                <a:gd name="connsiteX0" fmla="*/ 0 w 164662"/>
                <a:gd name="connsiteY0" fmla="*/ 4226 h 163439"/>
                <a:gd name="connsiteX1" fmla="*/ 60303 w 164662"/>
                <a:gd name="connsiteY1" fmla="*/ 4226 h 163439"/>
                <a:gd name="connsiteX2" fmla="*/ 60303 w 164662"/>
                <a:gd name="connsiteY2" fmla="*/ 29826 h 163439"/>
                <a:gd name="connsiteX3" fmla="*/ 113252 w 164662"/>
                <a:gd name="connsiteY3" fmla="*/ 0 h 163439"/>
                <a:gd name="connsiteX4" fmla="*/ 164663 w 164662"/>
                <a:gd name="connsiteY4" fmla="*/ 58741 h 163439"/>
                <a:gd name="connsiteX5" fmla="*/ 164663 w 164662"/>
                <a:gd name="connsiteY5" fmla="*/ 163439 h 163439"/>
                <a:gd name="connsiteX6" fmla="*/ 104351 w 164662"/>
                <a:gd name="connsiteY6" fmla="*/ 163439 h 163439"/>
                <a:gd name="connsiteX7" fmla="*/ 104351 w 164662"/>
                <a:gd name="connsiteY7" fmla="*/ 72163 h 163439"/>
                <a:gd name="connsiteX8" fmla="*/ 84156 w 164662"/>
                <a:gd name="connsiteY8" fmla="*/ 47813 h 163439"/>
                <a:gd name="connsiteX9" fmla="*/ 60287 w 164662"/>
                <a:gd name="connsiteY9" fmla="*/ 75510 h 163439"/>
                <a:gd name="connsiteX10" fmla="*/ 60287 w 164662"/>
                <a:gd name="connsiteY10" fmla="*/ 163439 h 163439"/>
                <a:gd name="connsiteX11" fmla="*/ 0 w 164662"/>
                <a:gd name="connsiteY11" fmla="*/ 163439 h 163439"/>
                <a:gd name="connsiteX12" fmla="*/ 0 w 164662"/>
                <a:gd name="connsiteY12" fmla="*/ 4226 h 163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4662" h="163439">
                  <a:moveTo>
                    <a:pt x="0" y="4226"/>
                  </a:moveTo>
                  <a:lnTo>
                    <a:pt x="60303" y="4226"/>
                  </a:lnTo>
                  <a:lnTo>
                    <a:pt x="60303" y="29826"/>
                  </a:lnTo>
                  <a:cubicBezTo>
                    <a:pt x="69175" y="13090"/>
                    <a:pt x="86313" y="0"/>
                    <a:pt x="113252" y="0"/>
                  </a:cubicBezTo>
                  <a:cubicBezTo>
                    <a:pt x="143543" y="0"/>
                    <a:pt x="164663" y="19172"/>
                    <a:pt x="164663" y="58741"/>
                  </a:cubicBezTo>
                  <a:lnTo>
                    <a:pt x="164663" y="163439"/>
                  </a:lnTo>
                  <a:lnTo>
                    <a:pt x="104351" y="163439"/>
                  </a:lnTo>
                  <a:lnTo>
                    <a:pt x="104351" y="72163"/>
                  </a:lnTo>
                  <a:cubicBezTo>
                    <a:pt x="104351" y="56032"/>
                    <a:pt x="98519" y="47813"/>
                    <a:pt x="84156" y="47813"/>
                  </a:cubicBezTo>
                  <a:cubicBezTo>
                    <a:pt x="69159" y="47813"/>
                    <a:pt x="60287" y="56645"/>
                    <a:pt x="60287" y="75510"/>
                  </a:cubicBezTo>
                  <a:lnTo>
                    <a:pt x="60287" y="163439"/>
                  </a:lnTo>
                  <a:lnTo>
                    <a:pt x="0" y="163439"/>
                  </a:lnTo>
                  <a:lnTo>
                    <a:pt x="0" y="4226"/>
                  </a:lnTo>
                  <a:close/>
                </a:path>
              </a:pathLst>
            </a:custGeom>
            <a:solidFill>
              <a:srgbClr val="051B31"/>
            </a:solidFill>
            <a:ln w="31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800"/>
            </a:p>
          </p:txBody>
        </p:sp>
        <p:sp>
          <p:nvSpPr>
            <p:cNvPr id="23" name="Forme libre 22">
              <a:extLst>
                <a:ext uri="{FF2B5EF4-FFF2-40B4-BE49-F238E27FC236}">
                  <a16:creationId xmlns:a16="http://schemas.microsoft.com/office/drawing/2014/main" id="{D42E8755-CEF2-BF4D-2699-91D9D685E1E6}"/>
                </a:ext>
              </a:extLst>
            </p:cNvPr>
            <p:cNvSpPr/>
            <p:nvPr/>
          </p:nvSpPr>
          <p:spPr>
            <a:xfrm>
              <a:off x="656128" y="871318"/>
              <a:ext cx="178119" cy="167399"/>
            </a:xfrm>
            <a:custGeom>
              <a:avLst/>
              <a:gdLst>
                <a:gd name="connsiteX0" fmla="*/ 0 w 178119"/>
                <a:gd name="connsiteY0" fmla="*/ 85825 h 167399"/>
                <a:gd name="connsiteX1" fmla="*/ 0 w 178119"/>
                <a:gd name="connsiteY1" fmla="*/ 83397 h 167399"/>
                <a:gd name="connsiteX2" fmla="*/ 89353 w 178119"/>
                <a:gd name="connsiteY2" fmla="*/ 0 h 167399"/>
                <a:gd name="connsiteX3" fmla="*/ 178119 w 178119"/>
                <a:gd name="connsiteY3" fmla="*/ 81873 h 167399"/>
                <a:gd name="connsiteX4" fmla="*/ 178119 w 178119"/>
                <a:gd name="connsiteY4" fmla="*/ 84309 h 167399"/>
                <a:gd name="connsiteX5" fmla="*/ 89053 w 178119"/>
                <a:gd name="connsiteY5" fmla="*/ 167400 h 167399"/>
                <a:gd name="connsiteX6" fmla="*/ 0 w 178119"/>
                <a:gd name="connsiteY6" fmla="*/ 85825 h 167399"/>
                <a:gd name="connsiteX7" fmla="*/ 116924 w 178119"/>
                <a:gd name="connsiteY7" fmla="*/ 84590 h 167399"/>
                <a:gd name="connsiteX8" fmla="*/ 116924 w 178119"/>
                <a:gd name="connsiteY8" fmla="*/ 82453 h 167399"/>
                <a:gd name="connsiteX9" fmla="*/ 89372 w 178119"/>
                <a:gd name="connsiteY9" fmla="*/ 44101 h 167399"/>
                <a:gd name="connsiteX10" fmla="*/ 60912 w 178119"/>
                <a:gd name="connsiteY10" fmla="*/ 81542 h 167399"/>
                <a:gd name="connsiteX11" fmla="*/ 60912 w 178119"/>
                <a:gd name="connsiteY11" fmla="*/ 83977 h 167399"/>
                <a:gd name="connsiteX12" fmla="*/ 89372 w 178119"/>
                <a:gd name="connsiteY12" fmla="*/ 123240 h 167399"/>
                <a:gd name="connsiteX13" fmla="*/ 116924 w 178119"/>
                <a:gd name="connsiteY13" fmla="*/ 84590 h 167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8119" h="167399">
                  <a:moveTo>
                    <a:pt x="0" y="85825"/>
                  </a:moveTo>
                  <a:lnTo>
                    <a:pt x="0" y="83397"/>
                  </a:lnTo>
                  <a:cubicBezTo>
                    <a:pt x="0" y="31649"/>
                    <a:pt x="38874" y="0"/>
                    <a:pt x="89353" y="0"/>
                  </a:cubicBezTo>
                  <a:cubicBezTo>
                    <a:pt x="139243" y="0"/>
                    <a:pt x="178119" y="30738"/>
                    <a:pt x="178119" y="81873"/>
                  </a:cubicBezTo>
                  <a:lnTo>
                    <a:pt x="178119" y="84309"/>
                  </a:lnTo>
                  <a:cubicBezTo>
                    <a:pt x="178119" y="136654"/>
                    <a:pt x="138962" y="167400"/>
                    <a:pt x="89053" y="167400"/>
                  </a:cubicBezTo>
                  <a:cubicBezTo>
                    <a:pt x="39148" y="167400"/>
                    <a:pt x="0" y="138178"/>
                    <a:pt x="0" y="85825"/>
                  </a:cubicBezTo>
                  <a:close/>
                  <a:moveTo>
                    <a:pt x="116924" y="84590"/>
                  </a:moveTo>
                  <a:lnTo>
                    <a:pt x="116924" y="82453"/>
                  </a:lnTo>
                  <a:cubicBezTo>
                    <a:pt x="116924" y="57498"/>
                    <a:pt x="108042" y="44101"/>
                    <a:pt x="89372" y="44101"/>
                  </a:cubicBezTo>
                  <a:cubicBezTo>
                    <a:pt x="71041" y="44101"/>
                    <a:pt x="60912" y="56587"/>
                    <a:pt x="60912" y="81542"/>
                  </a:cubicBezTo>
                  <a:lnTo>
                    <a:pt x="60912" y="83977"/>
                  </a:lnTo>
                  <a:cubicBezTo>
                    <a:pt x="60912" y="109843"/>
                    <a:pt x="70074" y="123240"/>
                    <a:pt x="89372" y="123240"/>
                  </a:cubicBezTo>
                  <a:cubicBezTo>
                    <a:pt x="107732" y="123265"/>
                    <a:pt x="116924" y="109868"/>
                    <a:pt x="116924" y="84590"/>
                  </a:cubicBezTo>
                  <a:close/>
                </a:path>
              </a:pathLst>
            </a:custGeom>
            <a:solidFill>
              <a:srgbClr val="051B31"/>
            </a:solidFill>
            <a:ln w="31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800"/>
            </a:p>
          </p:txBody>
        </p:sp>
        <p:sp>
          <p:nvSpPr>
            <p:cNvPr id="24" name="Forme libre 23">
              <a:extLst>
                <a:ext uri="{FF2B5EF4-FFF2-40B4-BE49-F238E27FC236}">
                  <a16:creationId xmlns:a16="http://schemas.microsoft.com/office/drawing/2014/main" id="{1B5EC2E7-5CEF-EB5D-F76F-A4A80C93954F}"/>
                </a:ext>
              </a:extLst>
            </p:cNvPr>
            <p:cNvSpPr/>
            <p:nvPr/>
          </p:nvSpPr>
          <p:spPr>
            <a:xfrm>
              <a:off x="393624" y="800149"/>
              <a:ext cx="63919" cy="63562"/>
            </a:xfrm>
            <a:custGeom>
              <a:avLst/>
              <a:gdLst>
                <a:gd name="connsiteX0" fmla="*/ 63920 w 63919"/>
                <a:gd name="connsiteY0" fmla="*/ 31781 h 63562"/>
                <a:gd name="connsiteX1" fmla="*/ 58536 w 63919"/>
                <a:gd name="connsiteY1" fmla="*/ 14128 h 63562"/>
                <a:gd name="connsiteX2" fmla="*/ 44199 w 63919"/>
                <a:gd name="connsiteY2" fmla="*/ 2422 h 63562"/>
                <a:gd name="connsiteX3" fmla="*/ 25736 w 63919"/>
                <a:gd name="connsiteY3" fmla="*/ 608 h 63562"/>
                <a:gd name="connsiteX4" fmla="*/ 9372 w 63919"/>
                <a:gd name="connsiteY4" fmla="*/ 9297 h 63562"/>
                <a:gd name="connsiteX5" fmla="*/ 619 w 63919"/>
                <a:gd name="connsiteY5" fmla="*/ 25561 h 63562"/>
                <a:gd name="connsiteX6" fmla="*/ 2424 w 63919"/>
                <a:gd name="connsiteY6" fmla="*/ 43921 h 63562"/>
                <a:gd name="connsiteX7" fmla="*/ 14178 w 63919"/>
                <a:gd name="connsiteY7" fmla="*/ 58191 h 63562"/>
                <a:gd name="connsiteX8" fmla="*/ 31926 w 63919"/>
                <a:gd name="connsiteY8" fmla="*/ 63563 h 63562"/>
                <a:gd name="connsiteX9" fmla="*/ 44170 w 63919"/>
                <a:gd name="connsiteY9" fmla="*/ 61155 h 63562"/>
                <a:gd name="connsiteX10" fmla="*/ 54551 w 63919"/>
                <a:gd name="connsiteY10" fmla="*/ 54268 h 63562"/>
                <a:gd name="connsiteX11" fmla="*/ 61486 w 63919"/>
                <a:gd name="connsiteY11" fmla="*/ 43953 h 63562"/>
                <a:gd name="connsiteX12" fmla="*/ 63920 w 63919"/>
                <a:gd name="connsiteY12" fmla="*/ 31781 h 63562"/>
                <a:gd name="connsiteX13" fmla="*/ 63920 w 63919"/>
                <a:gd name="connsiteY13" fmla="*/ 31781 h 63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919" h="63562">
                  <a:moveTo>
                    <a:pt x="63920" y="31781"/>
                  </a:moveTo>
                  <a:cubicBezTo>
                    <a:pt x="63920" y="25497"/>
                    <a:pt x="62047" y="19354"/>
                    <a:pt x="58536" y="14128"/>
                  </a:cubicBezTo>
                  <a:cubicBezTo>
                    <a:pt x="55025" y="8902"/>
                    <a:pt x="50038" y="4829"/>
                    <a:pt x="44199" y="2422"/>
                  </a:cubicBezTo>
                  <a:cubicBezTo>
                    <a:pt x="38361" y="16"/>
                    <a:pt x="31936" y="-615"/>
                    <a:pt x="25736" y="608"/>
                  </a:cubicBezTo>
                  <a:cubicBezTo>
                    <a:pt x="19540" y="1832"/>
                    <a:pt x="13843" y="4855"/>
                    <a:pt x="9372" y="9297"/>
                  </a:cubicBezTo>
                  <a:cubicBezTo>
                    <a:pt x="4903" y="13738"/>
                    <a:pt x="1857" y="19398"/>
                    <a:pt x="619" y="25561"/>
                  </a:cubicBezTo>
                  <a:cubicBezTo>
                    <a:pt x="-619" y="31724"/>
                    <a:pt x="9" y="38113"/>
                    <a:pt x="2424" y="43921"/>
                  </a:cubicBezTo>
                  <a:cubicBezTo>
                    <a:pt x="4839" y="49729"/>
                    <a:pt x="8930" y="54695"/>
                    <a:pt x="14178" y="58191"/>
                  </a:cubicBezTo>
                  <a:cubicBezTo>
                    <a:pt x="19430" y="61687"/>
                    <a:pt x="25607" y="63556"/>
                    <a:pt x="31926" y="63563"/>
                  </a:cubicBezTo>
                  <a:cubicBezTo>
                    <a:pt x="36127" y="63568"/>
                    <a:pt x="40285" y="62750"/>
                    <a:pt x="44170" y="61155"/>
                  </a:cubicBezTo>
                  <a:cubicBezTo>
                    <a:pt x="48052" y="59560"/>
                    <a:pt x="51579" y="57220"/>
                    <a:pt x="54551" y="54268"/>
                  </a:cubicBezTo>
                  <a:cubicBezTo>
                    <a:pt x="57520" y="51317"/>
                    <a:pt x="59877" y="47811"/>
                    <a:pt x="61486" y="43953"/>
                  </a:cubicBezTo>
                  <a:cubicBezTo>
                    <a:pt x="63094" y="40094"/>
                    <a:pt x="63920" y="35958"/>
                    <a:pt x="63920" y="31781"/>
                  </a:cubicBezTo>
                  <a:lnTo>
                    <a:pt x="63920" y="31781"/>
                  </a:lnTo>
                  <a:close/>
                </a:path>
              </a:pathLst>
            </a:custGeom>
            <a:solidFill>
              <a:srgbClr val="051B31"/>
            </a:solidFill>
            <a:ln w="31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800"/>
            </a:p>
          </p:txBody>
        </p:sp>
        <p:sp>
          <p:nvSpPr>
            <p:cNvPr id="25" name="Forme libre 24">
              <a:extLst>
                <a:ext uri="{FF2B5EF4-FFF2-40B4-BE49-F238E27FC236}">
                  <a16:creationId xmlns:a16="http://schemas.microsoft.com/office/drawing/2014/main" id="{E59E0AAE-BF59-AD43-2021-E9C506B69CC1}"/>
                </a:ext>
              </a:extLst>
            </p:cNvPr>
            <p:cNvSpPr/>
            <p:nvPr/>
          </p:nvSpPr>
          <p:spPr>
            <a:xfrm>
              <a:off x="838197" y="975196"/>
              <a:ext cx="63919" cy="63562"/>
            </a:xfrm>
            <a:custGeom>
              <a:avLst/>
              <a:gdLst>
                <a:gd name="connsiteX0" fmla="*/ 63920 w 63919"/>
                <a:gd name="connsiteY0" fmla="*/ 31732 h 63562"/>
                <a:gd name="connsiteX1" fmla="*/ 58507 w 63919"/>
                <a:gd name="connsiteY1" fmla="*/ 14087 h 63562"/>
                <a:gd name="connsiteX2" fmla="*/ 44151 w 63919"/>
                <a:gd name="connsiteY2" fmla="*/ 2403 h 63562"/>
                <a:gd name="connsiteX3" fmla="*/ 25688 w 63919"/>
                <a:gd name="connsiteY3" fmla="*/ 618 h 63562"/>
                <a:gd name="connsiteX4" fmla="*/ 9336 w 63919"/>
                <a:gd name="connsiteY4" fmla="*/ 9332 h 63562"/>
                <a:gd name="connsiteX5" fmla="*/ 609 w 63919"/>
                <a:gd name="connsiteY5" fmla="*/ 25610 h 63562"/>
                <a:gd name="connsiteX6" fmla="*/ 2440 w 63919"/>
                <a:gd name="connsiteY6" fmla="*/ 43967 h 63562"/>
                <a:gd name="connsiteX7" fmla="*/ 14220 w 63919"/>
                <a:gd name="connsiteY7" fmla="*/ 58218 h 63562"/>
                <a:gd name="connsiteX8" fmla="*/ 31978 w 63919"/>
                <a:gd name="connsiteY8" fmla="*/ 63563 h 63562"/>
                <a:gd name="connsiteX9" fmla="*/ 44212 w 63919"/>
                <a:gd name="connsiteY9" fmla="*/ 61134 h 63562"/>
                <a:gd name="connsiteX10" fmla="*/ 54583 w 63919"/>
                <a:gd name="connsiteY10" fmla="*/ 54231 h 63562"/>
                <a:gd name="connsiteX11" fmla="*/ 61502 w 63919"/>
                <a:gd name="connsiteY11" fmla="*/ 43905 h 63562"/>
                <a:gd name="connsiteX12" fmla="*/ 63920 w 63919"/>
                <a:gd name="connsiteY12" fmla="*/ 31732 h 63562"/>
                <a:gd name="connsiteX13" fmla="*/ 63920 w 63919"/>
                <a:gd name="connsiteY13" fmla="*/ 31732 h 63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919" h="63562">
                  <a:moveTo>
                    <a:pt x="63920" y="31732"/>
                  </a:moveTo>
                  <a:cubicBezTo>
                    <a:pt x="63910" y="25447"/>
                    <a:pt x="62027" y="19307"/>
                    <a:pt x="58507" y="14087"/>
                  </a:cubicBezTo>
                  <a:cubicBezTo>
                    <a:pt x="54990" y="8867"/>
                    <a:pt x="49993" y="4801"/>
                    <a:pt x="44151" y="2403"/>
                  </a:cubicBezTo>
                  <a:cubicBezTo>
                    <a:pt x="38309" y="6"/>
                    <a:pt x="31884" y="-615"/>
                    <a:pt x="25688" y="618"/>
                  </a:cubicBezTo>
                  <a:cubicBezTo>
                    <a:pt x="19492" y="1851"/>
                    <a:pt x="13801" y="4884"/>
                    <a:pt x="9336" y="9332"/>
                  </a:cubicBezTo>
                  <a:cubicBezTo>
                    <a:pt x="4871" y="13780"/>
                    <a:pt x="1834" y="19445"/>
                    <a:pt x="609" y="25610"/>
                  </a:cubicBezTo>
                  <a:cubicBezTo>
                    <a:pt x="-619" y="31774"/>
                    <a:pt x="19" y="38162"/>
                    <a:pt x="2440" y="43967"/>
                  </a:cubicBezTo>
                  <a:cubicBezTo>
                    <a:pt x="4865" y="49771"/>
                    <a:pt x="8962" y="54730"/>
                    <a:pt x="14220" y="58218"/>
                  </a:cubicBezTo>
                  <a:cubicBezTo>
                    <a:pt x="19479" y="61706"/>
                    <a:pt x="25656" y="63566"/>
                    <a:pt x="31978" y="63563"/>
                  </a:cubicBezTo>
                  <a:cubicBezTo>
                    <a:pt x="36175" y="63561"/>
                    <a:pt x="40334" y="62736"/>
                    <a:pt x="44212" y="61134"/>
                  </a:cubicBezTo>
                  <a:cubicBezTo>
                    <a:pt x="48091" y="59533"/>
                    <a:pt x="51614" y="57187"/>
                    <a:pt x="54583" y="54231"/>
                  </a:cubicBezTo>
                  <a:cubicBezTo>
                    <a:pt x="57549" y="51275"/>
                    <a:pt x="59900" y="47766"/>
                    <a:pt x="61502" y="43905"/>
                  </a:cubicBezTo>
                  <a:cubicBezTo>
                    <a:pt x="63104" y="40045"/>
                    <a:pt x="63926" y="35908"/>
                    <a:pt x="63920" y="31732"/>
                  </a:cubicBezTo>
                  <a:lnTo>
                    <a:pt x="63920" y="31732"/>
                  </a:lnTo>
                  <a:close/>
                </a:path>
              </a:pathLst>
            </a:custGeom>
            <a:solidFill>
              <a:srgbClr val="051B31"/>
            </a:solidFill>
            <a:ln w="31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800"/>
            </a:p>
          </p:txBody>
        </p:sp>
      </p:grpSp>
      <p:sp>
        <p:nvSpPr>
          <p:cNvPr id="5" name="Espace réservé du texte 10">
            <a:extLst>
              <a:ext uri="{FF2B5EF4-FFF2-40B4-BE49-F238E27FC236}">
                <a16:creationId xmlns:a16="http://schemas.microsoft.com/office/drawing/2014/main" id="{AB7DCAFA-A53D-D4D9-E18B-295D40E0345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023880" y="8757616"/>
            <a:ext cx="729095" cy="438150"/>
          </a:xfrm>
        </p:spPr>
        <p:txBody>
          <a:bodyPr rIns="0" anchor="t">
            <a:noAutofit/>
          </a:bodyPr>
          <a:lstStyle>
            <a:lvl1pPr marL="0" indent="0" algn="r" defTabSz="457191" rtl="0" eaLnBrk="1" latinLnBrk="0" hangingPunct="1">
              <a:lnSpc>
                <a:spcPts val="3675"/>
              </a:lnSpc>
              <a:buNone/>
              <a:defRPr lang="fr-FR" sz="3150" b="1" i="0" kern="1200" dirty="0" smtClean="0">
                <a:solidFill>
                  <a:srgbClr val="051B31"/>
                </a:solidFill>
                <a:latin typeface="Graphik Bold" pitchFamily="34" charset="0"/>
                <a:ea typeface="Graphik Bold" pitchFamily="34" charset="-122"/>
                <a:cs typeface="Graphik Bold" pitchFamily="34" charset="-120"/>
              </a:defRPr>
            </a:lvl1pPr>
            <a:lvl2pPr marL="0" algn="r" defTabSz="457191" rtl="0" eaLnBrk="1" latinLnBrk="0" hangingPunct="1">
              <a:lnSpc>
                <a:spcPts val="3675"/>
              </a:lnSpc>
              <a:defRPr lang="fr-FR" sz="3150" b="1" i="0" kern="1200" dirty="0" smtClean="0">
                <a:solidFill>
                  <a:srgbClr val="051B31"/>
                </a:solidFill>
                <a:latin typeface="Graphik Bold" pitchFamily="34" charset="0"/>
                <a:ea typeface="Graphik Bold" pitchFamily="34" charset="-122"/>
                <a:cs typeface="Graphik Bold" pitchFamily="34" charset="-120"/>
              </a:defRPr>
            </a:lvl2pPr>
            <a:lvl3pPr marL="0" algn="r" defTabSz="457191" rtl="0" eaLnBrk="1" latinLnBrk="0" hangingPunct="1">
              <a:lnSpc>
                <a:spcPts val="3675"/>
              </a:lnSpc>
              <a:defRPr lang="fr-FR" sz="3150" b="1" i="0" kern="1200" dirty="0" smtClean="0">
                <a:solidFill>
                  <a:srgbClr val="051B31"/>
                </a:solidFill>
                <a:latin typeface="Graphik Bold" pitchFamily="34" charset="0"/>
                <a:ea typeface="Graphik Bold" pitchFamily="34" charset="-122"/>
                <a:cs typeface="Graphik Bold" pitchFamily="34" charset="-120"/>
              </a:defRPr>
            </a:lvl3pPr>
            <a:lvl4pPr marL="0" algn="r" defTabSz="457191" rtl="0" eaLnBrk="1" latinLnBrk="0" hangingPunct="1">
              <a:lnSpc>
                <a:spcPts val="3675"/>
              </a:lnSpc>
              <a:defRPr lang="fr-FR" sz="3150" b="1" i="0" kern="1200" dirty="0" smtClean="0">
                <a:solidFill>
                  <a:srgbClr val="051B31"/>
                </a:solidFill>
                <a:latin typeface="Graphik Bold" pitchFamily="34" charset="0"/>
                <a:ea typeface="Graphik Bold" pitchFamily="34" charset="-122"/>
                <a:cs typeface="Graphik Bold" pitchFamily="34" charset="-120"/>
              </a:defRPr>
            </a:lvl4pPr>
            <a:lvl5pPr marL="0" algn="r" defTabSz="457191" rtl="0" eaLnBrk="1" latinLnBrk="0" hangingPunct="1">
              <a:lnSpc>
                <a:spcPts val="3675"/>
              </a:lnSpc>
              <a:defRPr lang="fr-FR" sz="3150" b="1" i="0" kern="1200" dirty="0">
                <a:solidFill>
                  <a:srgbClr val="051B31"/>
                </a:solidFill>
                <a:latin typeface="Graphik Bold" pitchFamily="34" charset="0"/>
                <a:ea typeface="Graphik Bold" pitchFamily="34" charset="-122"/>
                <a:cs typeface="Graphik Bold" pitchFamily="34" charset="-120"/>
              </a:defRPr>
            </a:lvl5pPr>
          </a:lstStyle>
          <a:p>
            <a:pPr lvl="0"/>
            <a:r>
              <a:rPr lang="fr-FR"/>
              <a:t>05.</a:t>
            </a:r>
          </a:p>
        </p:txBody>
      </p:sp>
      <p:sp>
        <p:nvSpPr>
          <p:cNvPr id="31" name="Image 1" descr="preencoded.png">
            <a:extLst>
              <a:ext uri="{FF2B5EF4-FFF2-40B4-BE49-F238E27FC236}">
                <a16:creationId xmlns:a16="http://schemas.microsoft.com/office/drawing/2014/main" id="{B075132E-47DF-36A0-FC3A-2EA90E7D4654}"/>
              </a:ext>
            </a:extLst>
          </p:cNvPr>
          <p:cNvSpPr/>
          <p:nvPr userDrawn="1"/>
        </p:nvSpPr>
        <p:spPr>
          <a:xfrm>
            <a:off x="15535276" y="1666875"/>
            <a:ext cx="8096250" cy="8096250"/>
          </a:xfrm>
          <a:prstGeom prst="chord">
            <a:avLst>
              <a:gd name="adj1" fmla="val 6516009"/>
              <a:gd name="adj2" fmla="val 15090124"/>
            </a:avLst>
          </a:prstGeom>
          <a:solidFill>
            <a:srgbClr val="737373">
              <a:alpha val="20000"/>
            </a:srgb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fr-FR" sz="1800"/>
          </a:p>
        </p:txBody>
      </p:sp>
      <p:sp>
        <p:nvSpPr>
          <p:cNvPr id="34" name="Espace réservé du texte 32">
            <a:extLst>
              <a:ext uri="{FF2B5EF4-FFF2-40B4-BE49-F238E27FC236}">
                <a16:creationId xmlns:a16="http://schemas.microsoft.com/office/drawing/2014/main" id="{0D393797-38ED-4650-7BD1-3179E57350A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029202" y="4960209"/>
            <a:ext cx="6448425" cy="885825"/>
          </a:xfrm>
        </p:spPr>
        <p:txBody>
          <a:bodyPr/>
          <a:lstStyle>
            <a:lvl1pPr>
              <a:lnSpc>
                <a:spcPct val="100000"/>
              </a:lnSpc>
              <a:defRPr sz="2600">
                <a:latin typeface="+mn-lt"/>
              </a:defRPr>
            </a:lvl1pPr>
          </a:lstStyle>
          <a:p>
            <a:pPr lvl="0"/>
            <a:r>
              <a:rPr lang="fr-FR"/>
              <a:t>Nom du deuxième chapitre sur une à deux lignes</a:t>
            </a:r>
          </a:p>
        </p:txBody>
      </p:sp>
      <p:sp>
        <p:nvSpPr>
          <p:cNvPr id="35" name="Espace réservé du texte 32">
            <a:extLst>
              <a:ext uri="{FF2B5EF4-FFF2-40B4-BE49-F238E27FC236}">
                <a16:creationId xmlns:a16="http://schemas.microsoft.com/office/drawing/2014/main" id="{6E60BE96-F668-B471-C032-149C9F88CAF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029201" y="6224968"/>
            <a:ext cx="6448425" cy="885825"/>
          </a:xfrm>
        </p:spPr>
        <p:txBody>
          <a:bodyPr/>
          <a:lstStyle>
            <a:lvl1pPr>
              <a:lnSpc>
                <a:spcPct val="100000"/>
              </a:lnSpc>
              <a:defRPr sz="2600">
                <a:latin typeface="+mn-lt"/>
              </a:defRPr>
            </a:lvl1pPr>
          </a:lstStyle>
          <a:p>
            <a:pPr lvl="0"/>
            <a:r>
              <a:rPr lang="fr-FR"/>
              <a:t>Nom du troisième chapitre sur une à deux lignes</a:t>
            </a:r>
          </a:p>
        </p:txBody>
      </p:sp>
      <p:sp>
        <p:nvSpPr>
          <p:cNvPr id="36" name="Espace réservé du texte 32">
            <a:extLst>
              <a:ext uri="{FF2B5EF4-FFF2-40B4-BE49-F238E27FC236}">
                <a16:creationId xmlns:a16="http://schemas.microsoft.com/office/drawing/2014/main" id="{929B449E-85E2-32C6-C7A3-7F1588365AA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029201" y="7489723"/>
            <a:ext cx="6448425" cy="885825"/>
          </a:xfrm>
        </p:spPr>
        <p:txBody>
          <a:bodyPr/>
          <a:lstStyle>
            <a:lvl1pPr>
              <a:lnSpc>
                <a:spcPct val="100000"/>
              </a:lnSpc>
              <a:defRPr sz="2600">
                <a:latin typeface="+mn-lt"/>
              </a:defRPr>
            </a:lvl1pPr>
          </a:lstStyle>
          <a:p>
            <a:pPr lvl="0"/>
            <a:r>
              <a:rPr lang="fr-FR"/>
              <a:t>Nom du quatrième chapitre sur une à deux lignes</a:t>
            </a:r>
          </a:p>
        </p:txBody>
      </p:sp>
      <p:sp>
        <p:nvSpPr>
          <p:cNvPr id="37" name="Espace réservé du texte 32">
            <a:extLst>
              <a:ext uri="{FF2B5EF4-FFF2-40B4-BE49-F238E27FC236}">
                <a16:creationId xmlns:a16="http://schemas.microsoft.com/office/drawing/2014/main" id="{98DF7B81-DF87-2A1C-19D5-AB4602BC9E1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029201" y="8754486"/>
            <a:ext cx="6448425" cy="885825"/>
          </a:xfrm>
        </p:spPr>
        <p:txBody>
          <a:bodyPr/>
          <a:lstStyle>
            <a:lvl1pPr>
              <a:lnSpc>
                <a:spcPct val="100000"/>
              </a:lnSpc>
              <a:defRPr sz="2600">
                <a:latin typeface="+mn-lt"/>
              </a:defRPr>
            </a:lvl1pPr>
          </a:lstStyle>
          <a:p>
            <a:pPr lvl="0"/>
            <a:r>
              <a:rPr lang="fr-FR"/>
              <a:t>Nom du cinquième chapitre sur une à deux lignes</a:t>
            </a:r>
          </a:p>
        </p:txBody>
      </p:sp>
      <p:sp>
        <p:nvSpPr>
          <p:cNvPr id="16" name="Espace réservé du texte 7">
            <a:extLst>
              <a:ext uri="{FF2B5EF4-FFF2-40B4-BE49-F238E27FC236}">
                <a16:creationId xmlns:a16="http://schemas.microsoft.com/office/drawing/2014/main" id="{3775D207-1405-2047-27DC-705D1301B33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1868151" y="4960205"/>
            <a:ext cx="1082675" cy="506412"/>
          </a:xfrm>
        </p:spPr>
        <p:txBody>
          <a:bodyPr/>
          <a:lstStyle/>
          <a:p>
            <a:pPr lvl="0"/>
            <a:r>
              <a:rPr lang="fr-FR"/>
              <a:t>P. XXX</a:t>
            </a:r>
          </a:p>
        </p:txBody>
      </p:sp>
      <p:sp>
        <p:nvSpPr>
          <p:cNvPr id="21" name="Espace réservé du texte 7">
            <a:extLst>
              <a:ext uri="{FF2B5EF4-FFF2-40B4-BE49-F238E27FC236}">
                <a16:creationId xmlns:a16="http://schemas.microsoft.com/office/drawing/2014/main" id="{B5115537-A13E-5844-508E-374411856A5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1868149" y="6223631"/>
            <a:ext cx="1082675" cy="506412"/>
          </a:xfrm>
        </p:spPr>
        <p:txBody>
          <a:bodyPr/>
          <a:lstStyle/>
          <a:p>
            <a:pPr lvl="0"/>
            <a:r>
              <a:rPr lang="fr-FR"/>
              <a:t>P. XXX</a:t>
            </a:r>
          </a:p>
        </p:txBody>
      </p:sp>
      <p:sp>
        <p:nvSpPr>
          <p:cNvPr id="32" name="Espace réservé du texte 7">
            <a:extLst>
              <a:ext uri="{FF2B5EF4-FFF2-40B4-BE49-F238E27FC236}">
                <a16:creationId xmlns:a16="http://schemas.microsoft.com/office/drawing/2014/main" id="{D59FAEBA-5688-5324-14BE-9C2E20E30B2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1868151" y="7489723"/>
            <a:ext cx="1082675" cy="506412"/>
          </a:xfrm>
        </p:spPr>
        <p:txBody>
          <a:bodyPr/>
          <a:lstStyle/>
          <a:p>
            <a:pPr lvl="0"/>
            <a:r>
              <a:rPr lang="fr-FR"/>
              <a:t>P. XXX</a:t>
            </a:r>
          </a:p>
        </p:txBody>
      </p:sp>
      <p:sp>
        <p:nvSpPr>
          <p:cNvPr id="38" name="Espace réservé du texte 7">
            <a:extLst>
              <a:ext uri="{FF2B5EF4-FFF2-40B4-BE49-F238E27FC236}">
                <a16:creationId xmlns:a16="http://schemas.microsoft.com/office/drawing/2014/main" id="{58DB344D-0988-7411-27CD-254D44BE75C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1868150" y="8761294"/>
            <a:ext cx="1082675" cy="506412"/>
          </a:xfrm>
        </p:spPr>
        <p:txBody>
          <a:bodyPr/>
          <a:lstStyle/>
          <a:p>
            <a:pPr lvl="0"/>
            <a:r>
              <a:rPr lang="fr-FR"/>
              <a:t>P. XXX</a:t>
            </a:r>
          </a:p>
        </p:txBody>
      </p:sp>
      <p:sp>
        <p:nvSpPr>
          <p:cNvPr id="6" name="Espace réservé du pied de page 2">
            <a:extLst>
              <a:ext uri="{FF2B5EF4-FFF2-40B4-BE49-F238E27FC236}">
                <a16:creationId xmlns:a16="http://schemas.microsoft.com/office/drawing/2014/main" id="{1E6D315E-4EE2-76F3-2435-C37349F11393}"/>
              </a:ext>
            </a:extLst>
          </p:cNvPr>
          <p:cNvSpPr>
            <a:spLocks noGrp="1"/>
          </p:cNvSpPr>
          <p:nvPr>
            <p:ph type="ftr" sz="quarter" idx="38"/>
          </p:nvPr>
        </p:nvSpPr>
        <p:spPr>
          <a:xfrm rot="16200000">
            <a:off x="-2889814" y="7256200"/>
            <a:ext cx="6719893" cy="608542"/>
          </a:xfrm>
          <a:prstGeom prst="rect">
            <a:avLst/>
          </a:prstGeom>
        </p:spPr>
        <p:txBody>
          <a:bodyPr/>
          <a:lstStyle/>
          <a:p>
            <a:r>
              <a:rPr lang="fr-FR" dirty="0" err="1"/>
              <a:t>Nerea</a:t>
            </a:r>
            <a:r>
              <a:rPr lang="fr-FR" dirty="0"/>
              <a:t> Enrique | </a:t>
            </a:r>
            <a:r>
              <a:rPr lang="fr-FR" dirty="0" err="1"/>
              <a:t>StandAAArdise</a:t>
            </a:r>
            <a:r>
              <a:rPr lang="fr-FR" dirty="0"/>
              <a:t> </a:t>
            </a:r>
            <a:r>
              <a:rPr lang="fr-FR" dirty="0" err="1"/>
              <a:t>your</a:t>
            </a:r>
            <a:r>
              <a:rPr lang="fr-FR" dirty="0"/>
              <a:t> tests | Forum PHP 2024</a:t>
            </a:r>
          </a:p>
        </p:txBody>
      </p:sp>
    </p:spTree>
    <p:extLst>
      <p:ext uri="{BB962C8B-B14F-4D97-AF65-F5344CB8AC3E}">
        <p14:creationId xmlns:p14="http://schemas.microsoft.com/office/powerpoint/2010/main" val="351983468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quote_yellow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mage 0" descr="preencoded.png">
            <a:extLst>
              <a:ext uri="{FF2B5EF4-FFF2-40B4-BE49-F238E27FC236}">
                <a16:creationId xmlns:a16="http://schemas.microsoft.com/office/drawing/2014/main" id="{5EA96FFB-14AC-6B29-286F-29D47AC00BB0}"/>
              </a:ext>
            </a:extLst>
          </p:cNvPr>
          <p:cNvSpPr/>
          <p:nvPr/>
        </p:nvSpPr>
        <p:spPr>
          <a:xfrm>
            <a:off x="4386263" y="957266"/>
            <a:ext cx="9515475" cy="9515475"/>
          </a:xfrm>
          <a:custGeom>
            <a:avLst/>
            <a:gdLst>
              <a:gd name="connsiteX0" fmla="*/ 9515475 w 9515475"/>
              <a:gd name="connsiteY0" fmla="*/ 4757738 h 9515475"/>
              <a:gd name="connsiteX1" fmla="*/ 4757738 w 9515475"/>
              <a:gd name="connsiteY1" fmla="*/ 9515475 h 9515475"/>
              <a:gd name="connsiteX2" fmla="*/ 0 w 9515475"/>
              <a:gd name="connsiteY2" fmla="*/ 4757738 h 9515475"/>
              <a:gd name="connsiteX3" fmla="*/ 4757738 w 9515475"/>
              <a:gd name="connsiteY3" fmla="*/ 0 h 9515475"/>
              <a:gd name="connsiteX4" fmla="*/ 9515475 w 9515475"/>
              <a:gd name="connsiteY4" fmla="*/ 4757738 h 9515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15475" h="9515475">
                <a:moveTo>
                  <a:pt x="9515475" y="4757738"/>
                </a:moveTo>
                <a:cubicBezTo>
                  <a:pt x="9515475" y="7385363"/>
                  <a:pt x="7385363" y="9515475"/>
                  <a:pt x="4757738" y="9515475"/>
                </a:cubicBezTo>
                <a:cubicBezTo>
                  <a:pt x="2130112" y="9515475"/>
                  <a:pt x="0" y="7385363"/>
                  <a:pt x="0" y="4757738"/>
                </a:cubicBezTo>
                <a:cubicBezTo>
                  <a:pt x="0" y="2130112"/>
                  <a:pt x="2130112" y="0"/>
                  <a:pt x="4757738" y="0"/>
                </a:cubicBezTo>
                <a:cubicBezTo>
                  <a:pt x="7385363" y="0"/>
                  <a:pt x="9515475" y="2130112"/>
                  <a:pt x="9515475" y="4757738"/>
                </a:cubicBezTo>
                <a:close/>
              </a:path>
            </a:pathLst>
          </a:custGeom>
          <a:noFill/>
          <a:ln w="9525" cap="flat">
            <a:solidFill>
              <a:srgbClr val="FFFFFF"/>
            </a:solidFill>
            <a:prstDash val="solid"/>
            <a:miter/>
          </a:ln>
        </p:spPr>
        <p:txBody>
          <a:bodyPr rtlCol="0" anchor="ctr"/>
          <a:lstStyle/>
          <a:p>
            <a:endParaRPr lang="fr-FR" sz="1800"/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E1692E92-001D-73A4-A8F4-5A8D51F7620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143251" y="8378829"/>
            <a:ext cx="12077700" cy="422275"/>
          </a:xfrm>
        </p:spPr>
        <p:txBody>
          <a:bodyPr rIns="0" anchor="ctr">
            <a:normAutofit/>
          </a:bodyPr>
          <a:lstStyle>
            <a:lvl1pPr marL="0" indent="0" algn="r">
              <a:buNone/>
              <a:defRPr sz="2100" b="1" i="0">
                <a:latin typeface="Graphik Semibold" panose="020B0503030202060203" pitchFamily="34" charset="77"/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752F3FB-9F6F-4E62-6935-194C3DA2FE2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518557C-7C33-A449-BE2B-DD9B58F4A5B0}" type="slidenum">
              <a:rPr lang="fr-FR" smtClean="0"/>
              <a:pPr/>
              <a:t>‹N°›</a:t>
            </a:fld>
            <a:endParaRPr lang="fr-FR"/>
          </a:p>
        </p:txBody>
      </p: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A530DF34-7221-C2A7-2782-E699AF140AA3}"/>
              </a:ext>
            </a:extLst>
          </p:cNvPr>
          <p:cNvCxnSpPr>
            <a:cxnSpLocks/>
          </p:cNvCxnSpPr>
          <p:nvPr userDrawn="1"/>
        </p:nvCxnSpPr>
        <p:spPr>
          <a:xfrm flipH="1">
            <a:off x="17906400" y="5715000"/>
            <a:ext cx="3816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space réservé du texte 11">
            <a:extLst>
              <a:ext uri="{FF2B5EF4-FFF2-40B4-BE49-F238E27FC236}">
                <a16:creationId xmlns:a16="http://schemas.microsoft.com/office/drawing/2014/main" id="{56F50E8D-4250-E53D-E3FA-7CD01904E04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143251" y="3694348"/>
            <a:ext cx="12077700" cy="4287600"/>
          </a:xfrm>
        </p:spPr>
        <p:txBody>
          <a:bodyPr anchor="ctr">
            <a:noAutofit/>
          </a:bodyPr>
          <a:lstStyle>
            <a:lvl1pPr marL="0" indent="0">
              <a:lnSpc>
                <a:spcPts val="6750"/>
              </a:lnSpc>
              <a:spcBef>
                <a:spcPts val="0"/>
              </a:spcBef>
              <a:buNone/>
              <a:defRPr sz="4500" b="0" i="0">
                <a:latin typeface="Graphik Light" panose="020B0403030202060203" pitchFamily="34" charset="77"/>
              </a:defRPr>
            </a:lvl1pPr>
            <a:lvl2pPr marL="685787" indent="0">
              <a:buNone/>
              <a:defRPr sz="4500" b="0" i="0">
                <a:latin typeface="Graphik Light" panose="020B0403030202060203" pitchFamily="34" charset="77"/>
              </a:defRPr>
            </a:lvl2pPr>
            <a:lvl3pPr marL="1371573" indent="0">
              <a:buNone/>
              <a:defRPr sz="4500" b="0" i="0">
                <a:latin typeface="Graphik Light" panose="020B0403030202060203" pitchFamily="34" charset="77"/>
              </a:defRPr>
            </a:lvl3pPr>
            <a:lvl4pPr marL="2057359" indent="0">
              <a:buNone/>
              <a:defRPr sz="4500" b="0" i="0">
                <a:latin typeface="Graphik Light" panose="020B0403030202060203" pitchFamily="34" charset="77"/>
              </a:defRPr>
            </a:lvl4pPr>
            <a:lvl5pPr marL="2743146" indent="0">
              <a:buNone/>
              <a:defRPr sz="4500" b="0" i="0">
                <a:latin typeface="Graphik Light" panose="020B0403030202060203" pitchFamily="34" charset="77"/>
              </a:defRPr>
            </a:lvl5pPr>
          </a:lstStyle>
          <a:p>
            <a:pPr lvl="0"/>
            <a:r>
              <a:rPr lang="fr-FR" err="1"/>
              <a:t>Missade</a:t>
            </a:r>
            <a:r>
              <a:rPr lang="fr-FR"/>
              <a:t>. Ben. Lean startup. </a:t>
            </a:r>
            <a:r>
              <a:rPr lang="fr-FR" err="1"/>
              <a:t>Avvisningsfrekvens</a:t>
            </a:r>
            <a:r>
              <a:rPr lang="fr-FR"/>
              <a:t>. </a:t>
            </a:r>
            <a:r>
              <a:rPr lang="fr-FR" err="1"/>
              <a:t>Turistkorridor</a:t>
            </a:r>
            <a:r>
              <a:rPr lang="fr-FR"/>
              <a:t>. </a:t>
            </a:r>
            <a:r>
              <a:rPr lang="fr-FR" err="1"/>
              <a:t>Åsm</a:t>
            </a:r>
            <a:r>
              <a:rPr lang="fr-FR"/>
              <a:t>. </a:t>
            </a:r>
            <a:r>
              <a:rPr lang="fr-FR" err="1"/>
              <a:t>Lapregt</a:t>
            </a:r>
            <a:r>
              <a:rPr lang="fr-FR"/>
              <a:t>. </a:t>
            </a:r>
            <a:r>
              <a:rPr lang="fr-FR" err="1"/>
              <a:t>Marknadsplatser</a:t>
            </a:r>
            <a:r>
              <a:rPr lang="fr-FR"/>
              <a:t>. 
</a:t>
            </a:r>
            <a:r>
              <a:rPr lang="fr-FR" err="1"/>
              <a:t>Infrakyligt</a:t>
            </a:r>
            <a:r>
              <a:rPr lang="fr-FR"/>
              <a:t>. Cookie. RFID. </a:t>
            </a:r>
            <a:r>
              <a:rPr lang="fr-FR" err="1"/>
              <a:t>Teran</a:t>
            </a:r>
            <a:r>
              <a:rPr lang="fr-FR"/>
              <a:t>. Robot </a:t>
            </a:r>
            <a:r>
              <a:rPr lang="fr-FR" err="1"/>
              <a:t>retail</a:t>
            </a:r>
            <a:r>
              <a:rPr lang="fr-FR"/>
              <a:t>. </a:t>
            </a:r>
            <a:r>
              <a:rPr lang="fr-FR" err="1"/>
              <a:t>Conscious</a:t>
            </a:r>
            <a:r>
              <a:rPr lang="fr-FR"/>
              <a:t> c</a:t>
            </a:r>
          </a:p>
        </p:txBody>
      </p:sp>
      <p:grpSp>
        <p:nvGrpSpPr>
          <p:cNvPr id="5" name="Image 5" descr="preencoded.png">
            <a:extLst>
              <a:ext uri="{FF2B5EF4-FFF2-40B4-BE49-F238E27FC236}">
                <a16:creationId xmlns:a16="http://schemas.microsoft.com/office/drawing/2014/main" id="{651DC5F9-9490-69B5-69A1-BD8DF07C765F}"/>
              </a:ext>
            </a:extLst>
          </p:cNvPr>
          <p:cNvGrpSpPr/>
          <p:nvPr userDrawn="1"/>
        </p:nvGrpSpPr>
        <p:grpSpPr>
          <a:xfrm rot="16200000">
            <a:off x="38135" y="800153"/>
            <a:ext cx="863983" cy="238609"/>
            <a:chOff x="38133" y="800149"/>
            <a:chExt cx="863983" cy="238609"/>
          </a:xfrm>
          <a:solidFill>
            <a:srgbClr val="051B31"/>
          </a:solidFill>
        </p:grpSpPr>
        <p:sp>
          <p:nvSpPr>
            <p:cNvPr id="6" name="Forme libre 5">
              <a:extLst>
                <a:ext uri="{FF2B5EF4-FFF2-40B4-BE49-F238E27FC236}">
                  <a16:creationId xmlns:a16="http://schemas.microsoft.com/office/drawing/2014/main" id="{39128611-5B85-FB6D-F17A-7761E5C18EEA}"/>
                </a:ext>
              </a:extLst>
            </p:cNvPr>
            <p:cNvSpPr/>
            <p:nvPr/>
          </p:nvSpPr>
          <p:spPr>
            <a:xfrm>
              <a:off x="38133" y="871003"/>
              <a:ext cx="173154" cy="167697"/>
            </a:xfrm>
            <a:custGeom>
              <a:avLst/>
              <a:gdLst>
                <a:gd name="connsiteX0" fmla="*/ 0 w 173154"/>
                <a:gd name="connsiteY0" fmla="*/ 86115 h 167697"/>
                <a:gd name="connsiteX1" fmla="*/ 0 w 173154"/>
                <a:gd name="connsiteY1" fmla="*/ 83679 h 167697"/>
                <a:gd name="connsiteX2" fmla="*/ 88756 w 173154"/>
                <a:gd name="connsiteY2" fmla="*/ 0 h 167697"/>
                <a:gd name="connsiteX3" fmla="*/ 173155 w 173154"/>
                <a:gd name="connsiteY3" fmla="*/ 82784 h 167697"/>
                <a:gd name="connsiteX4" fmla="*/ 173155 w 173154"/>
                <a:gd name="connsiteY4" fmla="*/ 97391 h 167697"/>
                <a:gd name="connsiteX5" fmla="*/ 60904 w 173154"/>
                <a:gd name="connsiteY5" fmla="*/ 97391 h 167697"/>
                <a:gd name="connsiteX6" fmla="*/ 90897 w 173154"/>
                <a:gd name="connsiteY6" fmla="*/ 126918 h 167697"/>
                <a:gd name="connsiteX7" fmla="*/ 116000 w 173154"/>
                <a:gd name="connsiteY7" fmla="*/ 109876 h 167697"/>
                <a:gd name="connsiteX8" fmla="*/ 172314 w 173154"/>
                <a:gd name="connsiteY8" fmla="*/ 109876 h 167697"/>
                <a:gd name="connsiteX9" fmla="*/ 88756 w 173154"/>
                <a:gd name="connsiteY9" fmla="*/ 167698 h 167697"/>
                <a:gd name="connsiteX10" fmla="*/ 0 w 173154"/>
                <a:gd name="connsiteY10" fmla="*/ 86115 h 167697"/>
                <a:gd name="connsiteX11" fmla="*/ 113851 w 173154"/>
                <a:gd name="connsiteY11" fmla="*/ 66032 h 167697"/>
                <a:gd name="connsiteX12" fmla="*/ 88756 w 173154"/>
                <a:gd name="connsiteY12" fmla="*/ 38633 h 167697"/>
                <a:gd name="connsiteX13" fmla="*/ 61212 w 173154"/>
                <a:gd name="connsiteY13" fmla="*/ 66032 h 167697"/>
                <a:gd name="connsiteX14" fmla="*/ 113851 w 173154"/>
                <a:gd name="connsiteY14" fmla="*/ 66032 h 167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73154" h="167697">
                  <a:moveTo>
                    <a:pt x="0" y="86115"/>
                  </a:moveTo>
                  <a:lnTo>
                    <a:pt x="0" y="83679"/>
                  </a:lnTo>
                  <a:cubicBezTo>
                    <a:pt x="0" y="31939"/>
                    <a:pt x="39783" y="0"/>
                    <a:pt x="88756" y="0"/>
                  </a:cubicBezTo>
                  <a:cubicBezTo>
                    <a:pt x="133747" y="0"/>
                    <a:pt x="172005" y="25567"/>
                    <a:pt x="173155" y="82784"/>
                  </a:cubicBezTo>
                  <a:lnTo>
                    <a:pt x="173155" y="97391"/>
                  </a:lnTo>
                  <a:lnTo>
                    <a:pt x="60904" y="97391"/>
                  </a:lnTo>
                  <a:cubicBezTo>
                    <a:pt x="62437" y="116570"/>
                    <a:pt x="73759" y="126918"/>
                    <a:pt x="90897" y="126918"/>
                  </a:cubicBezTo>
                  <a:cubicBezTo>
                    <a:pt x="107727" y="126918"/>
                    <a:pt x="114159" y="118998"/>
                    <a:pt x="116000" y="109876"/>
                  </a:cubicBezTo>
                  <a:lnTo>
                    <a:pt x="172314" y="109876"/>
                  </a:lnTo>
                  <a:cubicBezTo>
                    <a:pt x="167415" y="146389"/>
                    <a:pt x="139562" y="167698"/>
                    <a:pt x="88756" y="167698"/>
                  </a:cubicBezTo>
                  <a:cubicBezTo>
                    <a:pt x="37642" y="167681"/>
                    <a:pt x="0" y="138758"/>
                    <a:pt x="0" y="86115"/>
                  </a:cubicBezTo>
                  <a:close/>
                  <a:moveTo>
                    <a:pt x="113851" y="66032"/>
                  </a:moveTo>
                  <a:cubicBezTo>
                    <a:pt x="113243" y="48981"/>
                    <a:pt x="104978" y="38633"/>
                    <a:pt x="88756" y="38633"/>
                  </a:cubicBezTo>
                  <a:cubicBezTo>
                    <a:pt x="74068" y="38633"/>
                    <a:pt x="63662" y="48070"/>
                    <a:pt x="61212" y="66032"/>
                  </a:cubicBezTo>
                  <a:lnTo>
                    <a:pt x="113851" y="66032"/>
                  </a:lnTo>
                  <a:close/>
                </a:path>
              </a:pathLst>
            </a:custGeom>
            <a:solidFill>
              <a:srgbClr val="051B31"/>
            </a:solidFill>
            <a:ln w="31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800"/>
            </a:p>
          </p:txBody>
        </p:sp>
        <p:sp>
          <p:nvSpPr>
            <p:cNvPr id="7" name="Forme libre 6">
              <a:extLst>
                <a:ext uri="{FF2B5EF4-FFF2-40B4-BE49-F238E27FC236}">
                  <a16:creationId xmlns:a16="http://schemas.microsoft.com/office/drawing/2014/main" id="{5CEC08C1-CDF5-2F89-F08F-A6F8214F42FA}"/>
                </a:ext>
              </a:extLst>
            </p:cNvPr>
            <p:cNvSpPr/>
            <p:nvPr/>
          </p:nvSpPr>
          <p:spPr>
            <a:xfrm>
              <a:off x="223252" y="806487"/>
              <a:ext cx="164965" cy="228269"/>
            </a:xfrm>
            <a:custGeom>
              <a:avLst/>
              <a:gdLst>
                <a:gd name="connsiteX0" fmla="*/ 0 w 164965"/>
                <a:gd name="connsiteY0" fmla="*/ 0 h 228269"/>
                <a:gd name="connsiteX1" fmla="*/ 60296 w 164965"/>
                <a:gd name="connsiteY1" fmla="*/ 0 h 228269"/>
                <a:gd name="connsiteX2" fmla="*/ 60296 w 164965"/>
                <a:gd name="connsiteY2" fmla="*/ 129354 h 228269"/>
                <a:gd name="connsiteX3" fmla="*/ 99162 w 164965"/>
                <a:gd name="connsiteY3" fmla="*/ 69056 h 228269"/>
                <a:gd name="connsiteX4" fmla="*/ 160990 w 164965"/>
                <a:gd name="connsiteY4" fmla="*/ 69056 h 228269"/>
                <a:gd name="connsiteX5" fmla="*/ 111718 w 164965"/>
                <a:gd name="connsiteY5" fmla="*/ 140307 h 228269"/>
                <a:gd name="connsiteX6" fmla="*/ 164965 w 164965"/>
                <a:gd name="connsiteY6" fmla="*/ 228270 h 228269"/>
                <a:gd name="connsiteX7" fmla="*/ 98246 w 164965"/>
                <a:gd name="connsiteY7" fmla="*/ 228270 h 228269"/>
                <a:gd name="connsiteX8" fmla="*/ 60296 w 164965"/>
                <a:gd name="connsiteY8" fmla="*/ 161923 h 228269"/>
                <a:gd name="connsiteX9" fmla="*/ 60296 w 164965"/>
                <a:gd name="connsiteY9" fmla="*/ 228270 h 228269"/>
                <a:gd name="connsiteX10" fmla="*/ 0 w 164965"/>
                <a:gd name="connsiteY10" fmla="*/ 228270 h 228269"/>
                <a:gd name="connsiteX11" fmla="*/ 0 w 164965"/>
                <a:gd name="connsiteY11" fmla="*/ 0 h 228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4965" h="228269">
                  <a:moveTo>
                    <a:pt x="0" y="0"/>
                  </a:moveTo>
                  <a:lnTo>
                    <a:pt x="60296" y="0"/>
                  </a:lnTo>
                  <a:lnTo>
                    <a:pt x="60296" y="129354"/>
                  </a:lnTo>
                  <a:lnTo>
                    <a:pt x="99162" y="69056"/>
                  </a:lnTo>
                  <a:lnTo>
                    <a:pt x="160990" y="69056"/>
                  </a:lnTo>
                  <a:lnTo>
                    <a:pt x="111718" y="140307"/>
                  </a:lnTo>
                  <a:lnTo>
                    <a:pt x="164965" y="228270"/>
                  </a:lnTo>
                  <a:lnTo>
                    <a:pt x="98246" y="228270"/>
                  </a:lnTo>
                  <a:lnTo>
                    <a:pt x="60296" y="161923"/>
                  </a:lnTo>
                  <a:lnTo>
                    <a:pt x="60296" y="228270"/>
                  </a:lnTo>
                  <a:lnTo>
                    <a:pt x="0" y="2282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51B31"/>
            </a:solidFill>
            <a:ln w="31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800"/>
            </a:p>
          </p:txBody>
        </p:sp>
        <p:sp>
          <p:nvSpPr>
            <p:cNvPr id="13" name="Forme libre 12">
              <a:extLst>
                <a:ext uri="{FF2B5EF4-FFF2-40B4-BE49-F238E27FC236}">
                  <a16:creationId xmlns:a16="http://schemas.microsoft.com/office/drawing/2014/main" id="{72BDA05C-3457-A0C4-B48B-B0056E7C8362}"/>
                </a:ext>
              </a:extLst>
            </p:cNvPr>
            <p:cNvSpPr/>
            <p:nvPr/>
          </p:nvSpPr>
          <p:spPr>
            <a:xfrm>
              <a:off x="395558" y="875543"/>
              <a:ext cx="59986" cy="159213"/>
            </a:xfrm>
            <a:custGeom>
              <a:avLst/>
              <a:gdLst>
                <a:gd name="connsiteX0" fmla="*/ 0 w 59986"/>
                <a:gd name="connsiteY0" fmla="*/ 0 h 159213"/>
                <a:gd name="connsiteX1" fmla="*/ 59987 w 59986"/>
                <a:gd name="connsiteY1" fmla="*/ 0 h 159213"/>
                <a:gd name="connsiteX2" fmla="*/ 59987 w 59986"/>
                <a:gd name="connsiteY2" fmla="*/ 159214 h 159213"/>
                <a:gd name="connsiteX3" fmla="*/ 0 w 59986"/>
                <a:gd name="connsiteY3" fmla="*/ 159214 h 159213"/>
                <a:gd name="connsiteX4" fmla="*/ 0 w 59986"/>
                <a:gd name="connsiteY4" fmla="*/ 0 h 159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986" h="159213">
                  <a:moveTo>
                    <a:pt x="0" y="0"/>
                  </a:moveTo>
                  <a:lnTo>
                    <a:pt x="59987" y="0"/>
                  </a:lnTo>
                  <a:lnTo>
                    <a:pt x="59987" y="159214"/>
                  </a:lnTo>
                  <a:lnTo>
                    <a:pt x="0" y="1592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51B31"/>
            </a:solidFill>
            <a:ln w="31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800"/>
            </a:p>
          </p:txBody>
        </p:sp>
        <p:sp>
          <p:nvSpPr>
            <p:cNvPr id="14" name="Forme libre 13">
              <a:extLst>
                <a:ext uri="{FF2B5EF4-FFF2-40B4-BE49-F238E27FC236}">
                  <a16:creationId xmlns:a16="http://schemas.microsoft.com/office/drawing/2014/main" id="{92E061AE-4262-CDB1-14D0-7084294362FD}"/>
                </a:ext>
              </a:extLst>
            </p:cNvPr>
            <p:cNvSpPr/>
            <p:nvPr/>
          </p:nvSpPr>
          <p:spPr>
            <a:xfrm>
              <a:off x="479498" y="871318"/>
              <a:ext cx="164662" cy="163439"/>
            </a:xfrm>
            <a:custGeom>
              <a:avLst/>
              <a:gdLst>
                <a:gd name="connsiteX0" fmla="*/ 0 w 164662"/>
                <a:gd name="connsiteY0" fmla="*/ 4226 h 163439"/>
                <a:gd name="connsiteX1" fmla="*/ 60303 w 164662"/>
                <a:gd name="connsiteY1" fmla="*/ 4226 h 163439"/>
                <a:gd name="connsiteX2" fmla="*/ 60303 w 164662"/>
                <a:gd name="connsiteY2" fmla="*/ 29826 h 163439"/>
                <a:gd name="connsiteX3" fmla="*/ 113252 w 164662"/>
                <a:gd name="connsiteY3" fmla="*/ 0 h 163439"/>
                <a:gd name="connsiteX4" fmla="*/ 164663 w 164662"/>
                <a:gd name="connsiteY4" fmla="*/ 58741 h 163439"/>
                <a:gd name="connsiteX5" fmla="*/ 164663 w 164662"/>
                <a:gd name="connsiteY5" fmla="*/ 163439 h 163439"/>
                <a:gd name="connsiteX6" fmla="*/ 104351 w 164662"/>
                <a:gd name="connsiteY6" fmla="*/ 163439 h 163439"/>
                <a:gd name="connsiteX7" fmla="*/ 104351 w 164662"/>
                <a:gd name="connsiteY7" fmla="*/ 72163 h 163439"/>
                <a:gd name="connsiteX8" fmla="*/ 84156 w 164662"/>
                <a:gd name="connsiteY8" fmla="*/ 47813 h 163439"/>
                <a:gd name="connsiteX9" fmla="*/ 60287 w 164662"/>
                <a:gd name="connsiteY9" fmla="*/ 75510 h 163439"/>
                <a:gd name="connsiteX10" fmla="*/ 60287 w 164662"/>
                <a:gd name="connsiteY10" fmla="*/ 163439 h 163439"/>
                <a:gd name="connsiteX11" fmla="*/ 0 w 164662"/>
                <a:gd name="connsiteY11" fmla="*/ 163439 h 163439"/>
                <a:gd name="connsiteX12" fmla="*/ 0 w 164662"/>
                <a:gd name="connsiteY12" fmla="*/ 4226 h 163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4662" h="163439">
                  <a:moveTo>
                    <a:pt x="0" y="4226"/>
                  </a:moveTo>
                  <a:lnTo>
                    <a:pt x="60303" y="4226"/>
                  </a:lnTo>
                  <a:lnTo>
                    <a:pt x="60303" y="29826"/>
                  </a:lnTo>
                  <a:cubicBezTo>
                    <a:pt x="69175" y="13090"/>
                    <a:pt x="86313" y="0"/>
                    <a:pt x="113252" y="0"/>
                  </a:cubicBezTo>
                  <a:cubicBezTo>
                    <a:pt x="143543" y="0"/>
                    <a:pt x="164663" y="19172"/>
                    <a:pt x="164663" y="58741"/>
                  </a:cubicBezTo>
                  <a:lnTo>
                    <a:pt x="164663" y="163439"/>
                  </a:lnTo>
                  <a:lnTo>
                    <a:pt x="104351" y="163439"/>
                  </a:lnTo>
                  <a:lnTo>
                    <a:pt x="104351" y="72163"/>
                  </a:lnTo>
                  <a:cubicBezTo>
                    <a:pt x="104351" y="56032"/>
                    <a:pt x="98519" y="47813"/>
                    <a:pt x="84156" y="47813"/>
                  </a:cubicBezTo>
                  <a:cubicBezTo>
                    <a:pt x="69159" y="47813"/>
                    <a:pt x="60287" y="56645"/>
                    <a:pt x="60287" y="75510"/>
                  </a:cubicBezTo>
                  <a:lnTo>
                    <a:pt x="60287" y="163439"/>
                  </a:lnTo>
                  <a:lnTo>
                    <a:pt x="0" y="163439"/>
                  </a:lnTo>
                  <a:lnTo>
                    <a:pt x="0" y="4226"/>
                  </a:lnTo>
                  <a:close/>
                </a:path>
              </a:pathLst>
            </a:custGeom>
            <a:solidFill>
              <a:srgbClr val="051B31"/>
            </a:solidFill>
            <a:ln w="31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800"/>
            </a:p>
          </p:txBody>
        </p:sp>
        <p:sp>
          <p:nvSpPr>
            <p:cNvPr id="15" name="Forme libre 14">
              <a:extLst>
                <a:ext uri="{FF2B5EF4-FFF2-40B4-BE49-F238E27FC236}">
                  <a16:creationId xmlns:a16="http://schemas.microsoft.com/office/drawing/2014/main" id="{4A9BEFB4-4BCD-7769-83C1-480C5D5DE047}"/>
                </a:ext>
              </a:extLst>
            </p:cNvPr>
            <p:cNvSpPr/>
            <p:nvPr/>
          </p:nvSpPr>
          <p:spPr>
            <a:xfrm>
              <a:off x="656128" y="871318"/>
              <a:ext cx="178119" cy="167399"/>
            </a:xfrm>
            <a:custGeom>
              <a:avLst/>
              <a:gdLst>
                <a:gd name="connsiteX0" fmla="*/ 0 w 178119"/>
                <a:gd name="connsiteY0" fmla="*/ 85825 h 167399"/>
                <a:gd name="connsiteX1" fmla="*/ 0 w 178119"/>
                <a:gd name="connsiteY1" fmla="*/ 83397 h 167399"/>
                <a:gd name="connsiteX2" fmla="*/ 89353 w 178119"/>
                <a:gd name="connsiteY2" fmla="*/ 0 h 167399"/>
                <a:gd name="connsiteX3" fmla="*/ 178119 w 178119"/>
                <a:gd name="connsiteY3" fmla="*/ 81873 h 167399"/>
                <a:gd name="connsiteX4" fmla="*/ 178119 w 178119"/>
                <a:gd name="connsiteY4" fmla="*/ 84309 h 167399"/>
                <a:gd name="connsiteX5" fmla="*/ 89053 w 178119"/>
                <a:gd name="connsiteY5" fmla="*/ 167400 h 167399"/>
                <a:gd name="connsiteX6" fmla="*/ 0 w 178119"/>
                <a:gd name="connsiteY6" fmla="*/ 85825 h 167399"/>
                <a:gd name="connsiteX7" fmla="*/ 116924 w 178119"/>
                <a:gd name="connsiteY7" fmla="*/ 84590 h 167399"/>
                <a:gd name="connsiteX8" fmla="*/ 116924 w 178119"/>
                <a:gd name="connsiteY8" fmla="*/ 82453 h 167399"/>
                <a:gd name="connsiteX9" fmla="*/ 89372 w 178119"/>
                <a:gd name="connsiteY9" fmla="*/ 44101 h 167399"/>
                <a:gd name="connsiteX10" fmla="*/ 60912 w 178119"/>
                <a:gd name="connsiteY10" fmla="*/ 81542 h 167399"/>
                <a:gd name="connsiteX11" fmla="*/ 60912 w 178119"/>
                <a:gd name="connsiteY11" fmla="*/ 83977 h 167399"/>
                <a:gd name="connsiteX12" fmla="*/ 89372 w 178119"/>
                <a:gd name="connsiteY12" fmla="*/ 123240 h 167399"/>
                <a:gd name="connsiteX13" fmla="*/ 116924 w 178119"/>
                <a:gd name="connsiteY13" fmla="*/ 84590 h 167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8119" h="167399">
                  <a:moveTo>
                    <a:pt x="0" y="85825"/>
                  </a:moveTo>
                  <a:lnTo>
                    <a:pt x="0" y="83397"/>
                  </a:lnTo>
                  <a:cubicBezTo>
                    <a:pt x="0" y="31649"/>
                    <a:pt x="38874" y="0"/>
                    <a:pt x="89353" y="0"/>
                  </a:cubicBezTo>
                  <a:cubicBezTo>
                    <a:pt x="139243" y="0"/>
                    <a:pt x="178119" y="30738"/>
                    <a:pt x="178119" y="81873"/>
                  </a:cubicBezTo>
                  <a:lnTo>
                    <a:pt x="178119" y="84309"/>
                  </a:lnTo>
                  <a:cubicBezTo>
                    <a:pt x="178119" y="136654"/>
                    <a:pt x="138962" y="167400"/>
                    <a:pt x="89053" y="167400"/>
                  </a:cubicBezTo>
                  <a:cubicBezTo>
                    <a:pt x="39148" y="167400"/>
                    <a:pt x="0" y="138178"/>
                    <a:pt x="0" y="85825"/>
                  </a:cubicBezTo>
                  <a:close/>
                  <a:moveTo>
                    <a:pt x="116924" y="84590"/>
                  </a:moveTo>
                  <a:lnTo>
                    <a:pt x="116924" y="82453"/>
                  </a:lnTo>
                  <a:cubicBezTo>
                    <a:pt x="116924" y="57498"/>
                    <a:pt x="108042" y="44101"/>
                    <a:pt x="89372" y="44101"/>
                  </a:cubicBezTo>
                  <a:cubicBezTo>
                    <a:pt x="71041" y="44101"/>
                    <a:pt x="60912" y="56587"/>
                    <a:pt x="60912" y="81542"/>
                  </a:cubicBezTo>
                  <a:lnTo>
                    <a:pt x="60912" y="83977"/>
                  </a:lnTo>
                  <a:cubicBezTo>
                    <a:pt x="60912" y="109843"/>
                    <a:pt x="70074" y="123240"/>
                    <a:pt x="89372" y="123240"/>
                  </a:cubicBezTo>
                  <a:cubicBezTo>
                    <a:pt x="107732" y="123265"/>
                    <a:pt x="116924" y="109868"/>
                    <a:pt x="116924" y="84590"/>
                  </a:cubicBezTo>
                  <a:close/>
                </a:path>
              </a:pathLst>
            </a:custGeom>
            <a:solidFill>
              <a:srgbClr val="051B31"/>
            </a:solidFill>
            <a:ln w="31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800"/>
            </a:p>
          </p:txBody>
        </p:sp>
        <p:sp>
          <p:nvSpPr>
            <p:cNvPr id="16" name="Forme libre 15">
              <a:extLst>
                <a:ext uri="{FF2B5EF4-FFF2-40B4-BE49-F238E27FC236}">
                  <a16:creationId xmlns:a16="http://schemas.microsoft.com/office/drawing/2014/main" id="{0BF5FCA3-7CE9-8A0D-A9D7-5F6A3C690042}"/>
                </a:ext>
              </a:extLst>
            </p:cNvPr>
            <p:cNvSpPr/>
            <p:nvPr/>
          </p:nvSpPr>
          <p:spPr>
            <a:xfrm>
              <a:off x="393624" y="800149"/>
              <a:ext cx="63919" cy="63562"/>
            </a:xfrm>
            <a:custGeom>
              <a:avLst/>
              <a:gdLst>
                <a:gd name="connsiteX0" fmla="*/ 63920 w 63919"/>
                <a:gd name="connsiteY0" fmla="*/ 31781 h 63562"/>
                <a:gd name="connsiteX1" fmla="*/ 58536 w 63919"/>
                <a:gd name="connsiteY1" fmla="*/ 14128 h 63562"/>
                <a:gd name="connsiteX2" fmla="*/ 44199 w 63919"/>
                <a:gd name="connsiteY2" fmla="*/ 2422 h 63562"/>
                <a:gd name="connsiteX3" fmla="*/ 25736 w 63919"/>
                <a:gd name="connsiteY3" fmla="*/ 608 h 63562"/>
                <a:gd name="connsiteX4" fmla="*/ 9372 w 63919"/>
                <a:gd name="connsiteY4" fmla="*/ 9297 h 63562"/>
                <a:gd name="connsiteX5" fmla="*/ 619 w 63919"/>
                <a:gd name="connsiteY5" fmla="*/ 25561 h 63562"/>
                <a:gd name="connsiteX6" fmla="*/ 2424 w 63919"/>
                <a:gd name="connsiteY6" fmla="*/ 43921 h 63562"/>
                <a:gd name="connsiteX7" fmla="*/ 14178 w 63919"/>
                <a:gd name="connsiteY7" fmla="*/ 58191 h 63562"/>
                <a:gd name="connsiteX8" fmla="*/ 31926 w 63919"/>
                <a:gd name="connsiteY8" fmla="*/ 63563 h 63562"/>
                <a:gd name="connsiteX9" fmla="*/ 44170 w 63919"/>
                <a:gd name="connsiteY9" fmla="*/ 61155 h 63562"/>
                <a:gd name="connsiteX10" fmla="*/ 54551 w 63919"/>
                <a:gd name="connsiteY10" fmla="*/ 54268 h 63562"/>
                <a:gd name="connsiteX11" fmla="*/ 61486 w 63919"/>
                <a:gd name="connsiteY11" fmla="*/ 43953 h 63562"/>
                <a:gd name="connsiteX12" fmla="*/ 63920 w 63919"/>
                <a:gd name="connsiteY12" fmla="*/ 31781 h 63562"/>
                <a:gd name="connsiteX13" fmla="*/ 63920 w 63919"/>
                <a:gd name="connsiteY13" fmla="*/ 31781 h 63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919" h="63562">
                  <a:moveTo>
                    <a:pt x="63920" y="31781"/>
                  </a:moveTo>
                  <a:cubicBezTo>
                    <a:pt x="63920" y="25497"/>
                    <a:pt x="62047" y="19354"/>
                    <a:pt x="58536" y="14128"/>
                  </a:cubicBezTo>
                  <a:cubicBezTo>
                    <a:pt x="55025" y="8902"/>
                    <a:pt x="50038" y="4829"/>
                    <a:pt x="44199" y="2422"/>
                  </a:cubicBezTo>
                  <a:cubicBezTo>
                    <a:pt x="38361" y="16"/>
                    <a:pt x="31936" y="-615"/>
                    <a:pt x="25736" y="608"/>
                  </a:cubicBezTo>
                  <a:cubicBezTo>
                    <a:pt x="19540" y="1832"/>
                    <a:pt x="13843" y="4855"/>
                    <a:pt x="9372" y="9297"/>
                  </a:cubicBezTo>
                  <a:cubicBezTo>
                    <a:pt x="4903" y="13738"/>
                    <a:pt x="1857" y="19398"/>
                    <a:pt x="619" y="25561"/>
                  </a:cubicBezTo>
                  <a:cubicBezTo>
                    <a:pt x="-619" y="31724"/>
                    <a:pt x="9" y="38113"/>
                    <a:pt x="2424" y="43921"/>
                  </a:cubicBezTo>
                  <a:cubicBezTo>
                    <a:pt x="4839" y="49729"/>
                    <a:pt x="8930" y="54695"/>
                    <a:pt x="14178" y="58191"/>
                  </a:cubicBezTo>
                  <a:cubicBezTo>
                    <a:pt x="19430" y="61687"/>
                    <a:pt x="25607" y="63556"/>
                    <a:pt x="31926" y="63563"/>
                  </a:cubicBezTo>
                  <a:cubicBezTo>
                    <a:pt x="36127" y="63568"/>
                    <a:pt x="40285" y="62750"/>
                    <a:pt x="44170" y="61155"/>
                  </a:cubicBezTo>
                  <a:cubicBezTo>
                    <a:pt x="48052" y="59560"/>
                    <a:pt x="51579" y="57220"/>
                    <a:pt x="54551" y="54268"/>
                  </a:cubicBezTo>
                  <a:cubicBezTo>
                    <a:pt x="57520" y="51317"/>
                    <a:pt x="59877" y="47811"/>
                    <a:pt x="61486" y="43953"/>
                  </a:cubicBezTo>
                  <a:cubicBezTo>
                    <a:pt x="63094" y="40094"/>
                    <a:pt x="63920" y="35958"/>
                    <a:pt x="63920" y="31781"/>
                  </a:cubicBezTo>
                  <a:lnTo>
                    <a:pt x="63920" y="31781"/>
                  </a:lnTo>
                  <a:close/>
                </a:path>
              </a:pathLst>
            </a:custGeom>
            <a:solidFill>
              <a:srgbClr val="051B31"/>
            </a:solidFill>
            <a:ln w="31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800"/>
            </a:p>
          </p:txBody>
        </p:sp>
        <p:sp>
          <p:nvSpPr>
            <p:cNvPr id="17" name="Forme libre 16">
              <a:extLst>
                <a:ext uri="{FF2B5EF4-FFF2-40B4-BE49-F238E27FC236}">
                  <a16:creationId xmlns:a16="http://schemas.microsoft.com/office/drawing/2014/main" id="{E492B880-BCDA-D735-1B4F-981CCC2574D5}"/>
                </a:ext>
              </a:extLst>
            </p:cNvPr>
            <p:cNvSpPr/>
            <p:nvPr/>
          </p:nvSpPr>
          <p:spPr>
            <a:xfrm>
              <a:off x="838197" y="975196"/>
              <a:ext cx="63919" cy="63562"/>
            </a:xfrm>
            <a:custGeom>
              <a:avLst/>
              <a:gdLst>
                <a:gd name="connsiteX0" fmla="*/ 63920 w 63919"/>
                <a:gd name="connsiteY0" fmla="*/ 31732 h 63562"/>
                <a:gd name="connsiteX1" fmla="*/ 58507 w 63919"/>
                <a:gd name="connsiteY1" fmla="*/ 14087 h 63562"/>
                <a:gd name="connsiteX2" fmla="*/ 44151 w 63919"/>
                <a:gd name="connsiteY2" fmla="*/ 2403 h 63562"/>
                <a:gd name="connsiteX3" fmla="*/ 25688 w 63919"/>
                <a:gd name="connsiteY3" fmla="*/ 618 h 63562"/>
                <a:gd name="connsiteX4" fmla="*/ 9336 w 63919"/>
                <a:gd name="connsiteY4" fmla="*/ 9332 h 63562"/>
                <a:gd name="connsiteX5" fmla="*/ 609 w 63919"/>
                <a:gd name="connsiteY5" fmla="*/ 25610 h 63562"/>
                <a:gd name="connsiteX6" fmla="*/ 2440 w 63919"/>
                <a:gd name="connsiteY6" fmla="*/ 43967 h 63562"/>
                <a:gd name="connsiteX7" fmla="*/ 14220 w 63919"/>
                <a:gd name="connsiteY7" fmla="*/ 58218 h 63562"/>
                <a:gd name="connsiteX8" fmla="*/ 31978 w 63919"/>
                <a:gd name="connsiteY8" fmla="*/ 63563 h 63562"/>
                <a:gd name="connsiteX9" fmla="*/ 44212 w 63919"/>
                <a:gd name="connsiteY9" fmla="*/ 61134 h 63562"/>
                <a:gd name="connsiteX10" fmla="*/ 54583 w 63919"/>
                <a:gd name="connsiteY10" fmla="*/ 54231 h 63562"/>
                <a:gd name="connsiteX11" fmla="*/ 61502 w 63919"/>
                <a:gd name="connsiteY11" fmla="*/ 43905 h 63562"/>
                <a:gd name="connsiteX12" fmla="*/ 63920 w 63919"/>
                <a:gd name="connsiteY12" fmla="*/ 31732 h 63562"/>
                <a:gd name="connsiteX13" fmla="*/ 63920 w 63919"/>
                <a:gd name="connsiteY13" fmla="*/ 31732 h 63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919" h="63562">
                  <a:moveTo>
                    <a:pt x="63920" y="31732"/>
                  </a:moveTo>
                  <a:cubicBezTo>
                    <a:pt x="63910" y="25447"/>
                    <a:pt x="62027" y="19307"/>
                    <a:pt x="58507" y="14087"/>
                  </a:cubicBezTo>
                  <a:cubicBezTo>
                    <a:pt x="54990" y="8867"/>
                    <a:pt x="49993" y="4801"/>
                    <a:pt x="44151" y="2403"/>
                  </a:cubicBezTo>
                  <a:cubicBezTo>
                    <a:pt x="38309" y="6"/>
                    <a:pt x="31884" y="-615"/>
                    <a:pt x="25688" y="618"/>
                  </a:cubicBezTo>
                  <a:cubicBezTo>
                    <a:pt x="19492" y="1851"/>
                    <a:pt x="13801" y="4884"/>
                    <a:pt x="9336" y="9332"/>
                  </a:cubicBezTo>
                  <a:cubicBezTo>
                    <a:pt x="4871" y="13780"/>
                    <a:pt x="1834" y="19445"/>
                    <a:pt x="609" y="25610"/>
                  </a:cubicBezTo>
                  <a:cubicBezTo>
                    <a:pt x="-619" y="31774"/>
                    <a:pt x="19" y="38162"/>
                    <a:pt x="2440" y="43967"/>
                  </a:cubicBezTo>
                  <a:cubicBezTo>
                    <a:pt x="4865" y="49771"/>
                    <a:pt x="8962" y="54730"/>
                    <a:pt x="14220" y="58218"/>
                  </a:cubicBezTo>
                  <a:cubicBezTo>
                    <a:pt x="19479" y="61706"/>
                    <a:pt x="25656" y="63566"/>
                    <a:pt x="31978" y="63563"/>
                  </a:cubicBezTo>
                  <a:cubicBezTo>
                    <a:pt x="36175" y="63561"/>
                    <a:pt x="40334" y="62736"/>
                    <a:pt x="44212" y="61134"/>
                  </a:cubicBezTo>
                  <a:cubicBezTo>
                    <a:pt x="48091" y="59533"/>
                    <a:pt x="51614" y="57187"/>
                    <a:pt x="54583" y="54231"/>
                  </a:cubicBezTo>
                  <a:cubicBezTo>
                    <a:pt x="57549" y="51275"/>
                    <a:pt x="59900" y="47766"/>
                    <a:pt x="61502" y="43905"/>
                  </a:cubicBezTo>
                  <a:cubicBezTo>
                    <a:pt x="63104" y="40045"/>
                    <a:pt x="63926" y="35908"/>
                    <a:pt x="63920" y="31732"/>
                  </a:cubicBezTo>
                  <a:lnTo>
                    <a:pt x="63920" y="31732"/>
                  </a:lnTo>
                  <a:close/>
                </a:path>
              </a:pathLst>
            </a:custGeom>
            <a:solidFill>
              <a:srgbClr val="051B31"/>
            </a:solidFill>
            <a:ln w="31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800"/>
            </a:p>
          </p:txBody>
        </p:sp>
      </p:grpSp>
      <p:sp>
        <p:nvSpPr>
          <p:cNvPr id="9" name="Espace réservé du pied de page 2">
            <a:extLst>
              <a:ext uri="{FF2B5EF4-FFF2-40B4-BE49-F238E27FC236}">
                <a16:creationId xmlns:a16="http://schemas.microsoft.com/office/drawing/2014/main" id="{1B5BD491-3482-46E0-753A-C08685436CA5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>
          <a:xfrm rot="16200000">
            <a:off x="-3337760" y="6808254"/>
            <a:ext cx="7615786" cy="608542"/>
          </a:xfrm>
          <a:prstGeom prst="rect">
            <a:avLst/>
          </a:prstGeom>
        </p:spPr>
        <p:txBody>
          <a:bodyPr/>
          <a:lstStyle/>
          <a:p>
            <a:r>
              <a:rPr lang="fr-FR" dirty="0" err="1"/>
              <a:t>Nerea</a:t>
            </a:r>
            <a:r>
              <a:rPr lang="fr-FR" dirty="0"/>
              <a:t> Enrique | </a:t>
            </a:r>
            <a:r>
              <a:rPr lang="fr-FR" dirty="0" err="1"/>
              <a:t>StandAAArdise</a:t>
            </a:r>
            <a:r>
              <a:rPr lang="fr-FR" dirty="0"/>
              <a:t> </a:t>
            </a:r>
            <a:r>
              <a:rPr lang="fr-FR" dirty="0" err="1"/>
              <a:t>your</a:t>
            </a:r>
            <a:r>
              <a:rPr lang="fr-FR" dirty="0"/>
              <a:t> tests | Forum PHP 2024</a:t>
            </a:r>
          </a:p>
        </p:txBody>
      </p:sp>
    </p:spTree>
    <p:extLst>
      <p:ext uri="{BB962C8B-B14F-4D97-AF65-F5344CB8AC3E}">
        <p14:creationId xmlns:p14="http://schemas.microsoft.com/office/powerpoint/2010/main" val="69385475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quote_blu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mage 0" descr="preencoded.png">
            <a:extLst>
              <a:ext uri="{FF2B5EF4-FFF2-40B4-BE49-F238E27FC236}">
                <a16:creationId xmlns:a16="http://schemas.microsoft.com/office/drawing/2014/main" id="{5EA96FFB-14AC-6B29-286F-29D47AC00BB0}"/>
              </a:ext>
            </a:extLst>
          </p:cNvPr>
          <p:cNvSpPr/>
          <p:nvPr/>
        </p:nvSpPr>
        <p:spPr>
          <a:xfrm>
            <a:off x="4386263" y="957266"/>
            <a:ext cx="9515475" cy="9515475"/>
          </a:xfrm>
          <a:custGeom>
            <a:avLst/>
            <a:gdLst>
              <a:gd name="connsiteX0" fmla="*/ 9515475 w 9515475"/>
              <a:gd name="connsiteY0" fmla="*/ 4757738 h 9515475"/>
              <a:gd name="connsiteX1" fmla="*/ 4757738 w 9515475"/>
              <a:gd name="connsiteY1" fmla="*/ 9515475 h 9515475"/>
              <a:gd name="connsiteX2" fmla="*/ 0 w 9515475"/>
              <a:gd name="connsiteY2" fmla="*/ 4757738 h 9515475"/>
              <a:gd name="connsiteX3" fmla="*/ 4757738 w 9515475"/>
              <a:gd name="connsiteY3" fmla="*/ 0 h 9515475"/>
              <a:gd name="connsiteX4" fmla="*/ 9515475 w 9515475"/>
              <a:gd name="connsiteY4" fmla="*/ 4757738 h 9515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15475" h="9515475">
                <a:moveTo>
                  <a:pt x="9515475" y="4757738"/>
                </a:moveTo>
                <a:cubicBezTo>
                  <a:pt x="9515475" y="7385363"/>
                  <a:pt x="7385363" y="9515475"/>
                  <a:pt x="4757738" y="9515475"/>
                </a:cubicBezTo>
                <a:cubicBezTo>
                  <a:pt x="2130112" y="9515475"/>
                  <a:pt x="0" y="7385363"/>
                  <a:pt x="0" y="4757738"/>
                </a:cubicBezTo>
                <a:cubicBezTo>
                  <a:pt x="0" y="2130112"/>
                  <a:pt x="2130112" y="0"/>
                  <a:pt x="4757738" y="0"/>
                </a:cubicBezTo>
                <a:cubicBezTo>
                  <a:pt x="7385363" y="0"/>
                  <a:pt x="9515475" y="2130112"/>
                  <a:pt x="9515475" y="4757738"/>
                </a:cubicBezTo>
                <a:close/>
              </a:path>
            </a:pathLst>
          </a:custGeom>
          <a:noFill/>
          <a:ln w="9525" cap="flat">
            <a:solidFill>
              <a:srgbClr val="FFFFFF"/>
            </a:solidFill>
            <a:prstDash val="solid"/>
            <a:miter/>
          </a:ln>
        </p:spPr>
        <p:txBody>
          <a:bodyPr rtlCol="0" anchor="ctr"/>
          <a:lstStyle/>
          <a:p>
            <a:endParaRPr lang="fr-FR" sz="1800"/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E1692E92-001D-73A4-A8F4-5A8D51F7620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143251" y="8378829"/>
            <a:ext cx="12077700" cy="422275"/>
          </a:xfrm>
        </p:spPr>
        <p:txBody>
          <a:bodyPr rIns="0" anchor="ctr">
            <a:normAutofit/>
          </a:bodyPr>
          <a:lstStyle>
            <a:lvl1pPr marL="0" indent="0" algn="r">
              <a:buNone/>
              <a:defRPr sz="2100" b="1" i="0">
                <a:solidFill>
                  <a:schemeClr val="bg1"/>
                </a:solidFill>
                <a:latin typeface="Graphik Semibold" panose="020B0503030202060203" pitchFamily="34" charset="77"/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752F3FB-9F6F-4E62-6935-194C3DA2FE2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518557C-7C33-A449-BE2B-DD9B58F4A5B0}" type="slidenum">
              <a:rPr lang="fr-FR" smtClean="0"/>
              <a:pPr/>
              <a:t>‹N°›</a:t>
            </a:fld>
            <a:endParaRPr lang="fr-FR"/>
          </a:p>
        </p:txBody>
      </p: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A530DF34-7221-C2A7-2782-E699AF140AA3}"/>
              </a:ext>
            </a:extLst>
          </p:cNvPr>
          <p:cNvCxnSpPr>
            <a:cxnSpLocks/>
          </p:cNvCxnSpPr>
          <p:nvPr userDrawn="1"/>
        </p:nvCxnSpPr>
        <p:spPr>
          <a:xfrm flipH="1">
            <a:off x="17906400" y="5715000"/>
            <a:ext cx="3816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Espace réservé du texte 11">
            <a:extLst>
              <a:ext uri="{FF2B5EF4-FFF2-40B4-BE49-F238E27FC236}">
                <a16:creationId xmlns:a16="http://schemas.microsoft.com/office/drawing/2014/main" id="{9397F475-01CC-0DD9-93E5-06D8CA23A85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143251" y="3694348"/>
            <a:ext cx="12077700" cy="4287600"/>
          </a:xfrm>
        </p:spPr>
        <p:txBody>
          <a:bodyPr anchor="ctr">
            <a:noAutofit/>
          </a:bodyPr>
          <a:lstStyle>
            <a:lvl1pPr marL="0" indent="0">
              <a:lnSpc>
                <a:spcPts val="6750"/>
              </a:lnSpc>
              <a:spcBef>
                <a:spcPts val="0"/>
              </a:spcBef>
              <a:buNone/>
              <a:defRPr sz="4500" b="0" i="0">
                <a:solidFill>
                  <a:schemeClr val="bg1"/>
                </a:solidFill>
                <a:latin typeface="Graphik Light" panose="020B0403030202060203" pitchFamily="34" charset="77"/>
              </a:defRPr>
            </a:lvl1pPr>
            <a:lvl2pPr marL="685787" indent="0">
              <a:buNone/>
              <a:defRPr sz="4500" b="0" i="0">
                <a:latin typeface="Graphik Light" panose="020B0403030202060203" pitchFamily="34" charset="77"/>
              </a:defRPr>
            </a:lvl2pPr>
            <a:lvl3pPr marL="1371573" indent="0">
              <a:buNone/>
              <a:defRPr sz="4500" b="0" i="0">
                <a:latin typeface="Graphik Light" panose="020B0403030202060203" pitchFamily="34" charset="77"/>
              </a:defRPr>
            </a:lvl3pPr>
            <a:lvl4pPr marL="2057359" indent="0">
              <a:buNone/>
              <a:defRPr sz="4500" b="0" i="0">
                <a:latin typeface="Graphik Light" panose="020B0403030202060203" pitchFamily="34" charset="77"/>
              </a:defRPr>
            </a:lvl4pPr>
            <a:lvl5pPr marL="2743146" indent="0">
              <a:buNone/>
              <a:defRPr sz="4500" b="0" i="0">
                <a:latin typeface="Graphik Light" panose="020B0403030202060203" pitchFamily="34" charset="77"/>
              </a:defRPr>
            </a:lvl5pPr>
          </a:lstStyle>
          <a:p>
            <a:pPr lvl="0"/>
            <a:r>
              <a:rPr lang="fr-FR" err="1"/>
              <a:t>Missade</a:t>
            </a:r>
            <a:r>
              <a:rPr lang="fr-FR"/>
              <a:t>. Ben. Lean startup. </a:t>
            </a:r>
            <a:r>
              <a:rPr lang="fr-FR" err="1"/>
              <a:t>Avvisningsfrekvens</a:t>
            </a:r>
            <a:r>
              <a:rPr lang="fr-FR"/>
              <a:t>. </a:t>
            </a:r>
            <a:r>
              <a:rPr lang="fr-FR" err="1"/>
              <a:t>Turistkorridor</a:t>
            </a:r>
            <a:r>
              <a:rPr lang="fr-FR"/>
              <a:t>. </a:t>
            </a:r>
            <a:r>
              <a:rPr lang="fr-FR" err="1"/>
              <a:t>Åsm</a:t>
            </a:r>
            <a:r>
              <a:rPr lang="fr-FR"/>
              <a:t>. </a:t>
            </a:r>
            <a:r>
              <a:rPr lang="fr-FR" err="1"/>
              <a:t>Lapregt</a:t>
            </a:r>
            <a:r>
              <a:rPr lang="fr-FR"/>
              <a:t>. </a:t>
            </a:r>
            <a:r>
              <a:rPr lang="fr-FR" err="1"/>
              <a:t>Marknadsplatser</a:t>
            </a:r>
            <a:r>
              <a:rPr lang="fr-FR"/>
              <a:t>. 
</a:t>
            </a:r>
            <a:r>
              <a:rPr lang="fr-FR" err="1"/>
              <a:t>Infrakyligt</a:t>
            </a:r>
            <a:r>
              <a:rPr lang="fr-FR"/>
              <a:t>. Cookie. RFID. </a:t>
            </a:r>
            <a:r>
              <a:rPr lang="fr-FR" err="1"/>
              <a:t>Teran</a:t>
            </a:r>
            <a:r>
              <a:rPr lang="fr-FR"/>
              <a:t>. Robot </a:t>
            </a:r>
            <a:r>
              <a:rPr lang="fr-FR" err="1"/>
              <a:t>retail</a:t>
            </a:r>
            <a:r>
              <a:rPr lang="fr-FR"/>
              <a:t>. </a:t>
            </a:r>
            <a:r>
              <a:rPr lang="fr-FR" err="1"/>
              <a:t>Conscious</a:t>
            </a:r>
            <a:r>
              <a:rPr lang="fr-FR"/>
              <a:t> c</a:t>
            </a:r>
          </a:p>
        </p:txBody>
      </p:sp>
      <p:grpSp>
        <p:nvGrpSpPr>
          <p:cNvPr id="5" name="Image 5" descr="preencoded.png">
            <a:extLst>
              <a:ext uri="{FF2B5EF4-FFF2-40B4-BE49-F238E27FC236}">
                <a16:creationId xmlns:a16="http://schemas.microsoft.com/office/drawing/2014/main" id="{C11995E5-A5E1-AEB6-0678-D25833BE23A6}"/>
              </a:ext>
            </a:extLst>
          </p:cNvPr>
          <p:cNvGrpSpPr/>
          <p:nvPr userDrawn="1"/>
        </p:nvGrpSpPr>
        <p:grpSpPr>
          <a:xfrm rot="16200000">
            <a:off x="38135" y="800153"/>
            <a:ext cx="863983" cy="238609"/>
            <a:chOff x="38133" y="800149"/>
            <a:chExt cx="863983" cy="238609"/>
          </a:xfrm>
          <a:solidFill>
            <a:schemeClr val="bg2"/>
          </a:solidFill>
        </p:grpSpPr>
        <p:sp>
          <p:nvSpPr>
            <p:cNvPr id="7" name="Forme libre 6">
              <a:extLst>
                <a:ext uri="{FF2B5EF4-FFF2-40B4-BE49-F238E27FC236}">
                  <a16:creationId xmlns:a16="http://schemas.microsoft.com/office/drawing/2014/main" id="{500767CF-C168-A9C3-9DF4-7BD3A0704C94}"/>
                </a:ext>
              </a:extLst>
            </p:cNvPr>
            <p:cNvSpPr/>
            <p:nvPr/>
          </p:nvSpPr>
          <p:spPr>
            <a:xfrm>
              <a:off x="38133" y="871003"/>
              <a:ext cx="173154" cy="167697"/>
            </a:xfrm>
            <a:custGeom>
              <a:avLst/>
              <a:gdLst>
                <a:gd name="connsiteX0" fmla="*/ 0 w 173154"/>
                <a:gd name="connsiteY0" fmla="*/ 86115 h 167697"/>
                <a:gd name="connsiteX1" fmla="*/ 0 w 173154"/>
                <a:gd name="connsiteY1" fmla="*/ 83679 h 167697"/>
                <a:gd name="connsiteX2" fmla="*/ 88756 w 173154"/>
                <a:gd name="connsiteY2" fmla="*/ 0 h 167697"/>
                <a:gd name="connsiteX3" fmla="*/ 173155 w 173154"/>
                <a:gd name="connsiteY3" fmla="*/ 82784 h 167697"/>
                <a:gd name="connsiteX4" fmla="*/ 173155 w 173154"/>
                <a:gd name="connsiteY4" fmla="*/ 97391 h 167697"/>
                <a:gd name="connsiteX5" fmla="*/ 60904 w 173154"/>
                <a:gd name="connsiteY5" fmla="*/ 97391 h 167697"/>
                <a:gd name="connsiteX6" fmla="*/ 90897 w 173154"/>
                <a:gd name="connsiteY6" fmla="*/ 126918 h 167697"/>
                <a:gd name="connsiteX7" fmla="*/ 116000 w 173154"/>
                <a:gd name="connsiteY7" fmla="*/ 109876 h 167697"/>
                <a:gd name="connsiteX8" fmla="*/ 172314 w 173154"/>
                <a:gd name="connsiteY8" fmla="*/ 109876 h 167697"/>
                <a:gd name="connsiteX9" fmla="*/ 88756 w 173154"/>
                <a:gd name="connsiteY9" fmla="*/ 167698 h 167697"/>
                <a:gd name="connsiteX10" fmla="*/ 0 w 173154"/>
                <a:gd name="connsiteY10" fmla="*/ 86115 h 167697"/>
                <a:gd name="connsiteX11" fmla="*/ 113851 w 173154"/>
                <a:gd name="connsiteY11" fmla="*/ 66032 h 167697"/>
                <a:gd name="connsiteX12" fmla="*/ 88756 w 173154"/>
                <a:gd name="connsiteY12" fmla="*/ 38633 h 167697"/>
                <a:gd name="connsiteX13" fmla="*/ 61212 w 173154"/>
                <a:gd name="connsiteY13" fmla="*/ 66032 h 167697"/>
                <a:gd name="connsiteX14" fmla="*/ 113851 w 173154"/>
                <a:gd name="connsiteY14" fmla="*/ 66032 h 167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73154" h="167697">
                  <a:moveTo>
                    <a:pt x="0" y="86115"/>
                  </a:moveTo>
                  <a:lnTo>
                    <a:pt x="0" y="83679"/>
                  </a:lnTo>
                  <a:cubicBezTo>
                    <a:pt x="0" y="31939"/>
                    <a:pt x="39783" y="0"/>
                    <a:pt x="88756" y="0"/>
                  </a:cubicBezTo>
                  <a:cubicBezTo>
                    <a:pt x="133747" y="0"/>
                    <a:pt x="172005" y="25567"/>
                    <a:pt x="173155" y="82784"/>
                  </a:cubicBezTo>
                  <a:lnTo>
                    <a:pt x="173155" y="97391"/>
                  </a:lnTo>
                  <a:lnTo>
                    <a:pt x="60904" y="97391"/>
                  </a:lnTo>
                  <a:cubicBezTo>
                    <a:pt x="62437" y="116570"/>
                    <a:pt x="73759" y="126918"/>
                    <a:pt x="90897" y="126918"/>
                  </a:cubicBezTo>
                  <a:cubicBezTo>
                    <a:pt x="107727" y="126918"/>
                    <a:pt x="114159" y="118998"/>
                    <a:pt x="116000" y="109876"/>
                  </a:cubicBezTo>
                  <a:lnTo>
                    <a:pt x="172314" y="109876"/>
                  </a:lnTo>
                  <a:cubicBezTo>
                    <a:pt x="167415" y="146389"/>
                    <a:pt x="139562" y="167698"/>
                    <a:pt x="88756" y="167698"/>
                  </a:cubicBezTo>
                  <a:cubicBezTo>
                    <a:pt x="37642" y="167681"/>
                    <a:pt x="0" y="138758"/>
                    <a:pt x="0" y="86115"/>
                  </a:cubicBezTo>
                  <a:close/>
                  <a:moveTo>
                    <a:pt x="113851" y="66032"/>
                  </a:moveTo>
                  <a:cubicBezTo>
                    <a:pt x="113243" y="48981"/>
                    <a:pt x="104978" y="38633"/>
                    <a:pt x="88756" y="38633"/>
                  </a:cubicBezTo>
                  <a:cubicBezTo>
                    <a:pt x="74068" y="38633"/>
                    <a:pt x="63662" y="48070"/>
                    <a:pt x="61212" y="66032"/>
                  </a:cubicBezTo>
                  <a:lnTo>
                    <a:pt x="113851" y="66032"/>
                  </a:lnTo>
                  <a:close/>
                </a:path>
              </a:pathLst>
            </a:custGeom>
            <a:grpFill/>
            <a:ln w="31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800"/>
            </a:p>
          </p:txBody>
        </p:sp>
        <p:sp>
          <p:nvSpPr>
            <p:cNvPr id="12" name="Forme libre 11">
              <a:extLst>
                <a:ext uri="{FF2B5EF4-FFF2-40B4-BE49-F238E27FC236}">
                  <a16:creationId xmlns:a16="http://schemas.microsoft.com/office/drawing/2014/main" id="{504737B8-CACC-A6A3-4D68-79ADF576B95F}"/>
                </a:ext>
              </a:extLst>
            </p:cNvPr>
            <p:cNvSpPr/>
            <p:nvPr/>
          </p:nvSpPr>
          <p:spPr>
            <a:xfrm>
              <a:off x="223252" y="806487"/>
              <a:ext cx="164965" cy="228269"/>
            </a:xfrm>
            <a:custGeom>
              <a:avLst/>
              <a:gdLst>
                <a:gd name="connsiteX0" fmla="*/ 0 w 164965"/>
                <a:gd name="connsiteY0" fmla="*/ 0 h 228269"/>
                <a:gd name="connsiteX1" fmla="*/ 60296 w 164965"/>
                <a:gd name="connsiteY1" fmla="*/ 0 h 228269"/>
                <a:gd name="connsiteX2" fmla="*/ 60296 w 164965"/>
                <a:gd name="connsiteY2" fmla="*/ 129354 h 228269"/>
                <a:gd name="connsiteX3" fmla="*/ 99162 w 164965"/>
                <a:gd name="connsiteY3" fmla="*/ 69056 h 228269"/>
                <a:gd name="connsiteX4" fmla="*/ 160990 w 164965"/>
                <a:gd name="connsiteY4" fmla="*/ 69056 h 228269"/>
                <a:gd name="connsiteX5" fmla="*/ 111718 w 164965"/>
                <a:gd name="connsiteY5" fmla="*/ 140307 h 228269"/>
                <a:gd name="connsiteX6" fmla="*/ 164965 w 164965"/>
                <a:gd name="connsiteY6" fmla="*/ 228270 h 228269"/>
                <a:gd name="connsiteX7" fmla="*/ 98246 w 164965"/>
                <a:gd name="connsiteY7" fmla="*/ 228270 h 228269"/>
                <a:gd name="connsiteX8" fmla="*/ 60296 w 164965"/>
                <a:gd name="connsiteY8" fmla="*/ 161923 h 228269"/>
                <a:gd name="connsiteX9" fmla="*/ 60296 w 164965"/>
                <a:gd name="connsiteY9" fmla="*/ 228270 h 228269"/>
                <a:gd name="connsiteX10" fmla="*/ 0 w 164965"/>
                <a:gd name="connsiteY10" fmla="*/ 228270 h 228269"/>
                <a:gd name="connsiteX11" fmla="*/ 0 w 164965"/>
                <a:gd name="connsiteY11" fmla="*/ 0 h 228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4965" h="228269">
                  <a:moveTo>
                    <a:pt x="0" y="0"/>
                  </a:moveTo>
                  <a:lnTo>
                    <a:pt x="60296" y="0"/>
                  </a:lnTo>
                  <a:lnTo>
                    <a:pt x="60296" y="129354"/>
                  </a:lnTo>
                  <a:lnTo>
                    <a:pt x="99162" y="69056"/>
                  </a:lnTo>
                  <a:lnTo>
                    <a:pt x="160990" y="69056"/>
                  </a:lnTo>
                  <a:lnTo>
                    <a:pt x="111718" y="140307"/>
                  </a:lnTo>
                  <a:lnTo>
                    <a:pt x="164965" y="228270"/>
                  </a:lnTo>
                  <a:lnTo>
                    <a:pt x="98246" y="228270"/>
                  </a:lnTo>
                  <a:lnTo>
                    <a:pt x="60296" y="161923"/>
                  </a:lnTo>
                  <a:lnTo>
                    <a:pt x="60296" y="228270"/>
                  </a:lnTo>
                  <a:lnTo>
                    <a:pt x="0" y="22827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800"/>
            </a:p>
          </p:txBody>
        </p:sp>
        <p:sp>
          <p:nvSpPr>
            <p:cNvPr id="13" name="Forme libre 12">
              <a:extLst>
                <a:ext uri="{FF2B5EF4-FFF2-40B4-BE49-F238E27FC236}">
                  <a16:creationId xmlns:a16="http://schemas.microsoft.com/office/drawing/2014/main" id="{63C41174-F141-70BE-09BE-2411D05DBA78}"/>
                </a:ext>
              </a:extLst>
            </p:cNvPr>
            <p:cNvSpPr/>
            <p:nvPr/>
          </p:nvSpPr>
          <p:spPr>
            <a:xfrm>
              <a:off x="395558" y="875543"/>
              <a:ext cx="59986" cy="159213"/>
            </a:xfrm>
            <a:custGeom>
              <a:avLst/>
              <a:gdLst>
                <a:gd name="connsiteX0" fmla="*/ 0 w 59986"/>
                <a:gd name="connsiteY0" fmla="*/ 0 h 159213"/>
                <a:gd name="connsiteX1" fmla="*/ 59987 w 59986"/>
                <a:gd name="connsiteY1" fmla="*/ 0 h 159213"/>
                <a:gd name="connsiteX2" fmla="*/ 59987 w 59986"/>
                <a:gd name="connsiteY2" fmla="*/ 159214 h 159213"/>
                <a:gd name="connsiteX3" fmla="*/ 0 w 59986"/>
                <a:gd name="connsiteY3" fmla="*/ 159214 h 159213"/>
                <a:gd name="connsiteX4" fmla="*/ 0 w 59986"/>
                <a:gd name="connsiteY4" fmla="*/ 0 h 159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986" h="159213">
                  <a:moveTo>
                    <a:pt x="0" y="0"/>
                  </a:moveTo>
                  <a:lnTo>
                    <a:pt x="59987" y="0"/>
                  </a:lnTo>
                  <a:lnTo>
                    <a:pt x="59987" y="159214"/>
                  </a:lnTo>
                  <a:lnTo>
                    <a:pt x="0" y="159214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800"/>
            </a:p>
          </p:txBody>
        </p:sp>
        <p:sp>
          <p:nvSpPr>
            <p:cNvPr id="14" name="Forme libre 13">
              <a:extLst>
                <a:ext uri="{FF2B5EF4-FFF2-40B4-BE49-F238E27FC236}">
                  <a16:creationId xmlns:a16="http://schemas.microsoft.com/office/drawing/2014/main" id="{BD6E5E4F-5ACD-1FA5-817C-C49CD3811441}"/>
                </a:ext>
              </a:extLst>
            </p:cNvPr>
            <p:cNvSpPr/>
            <p:nvPr/>
          </p:nvSpPr>
          <p:spPr>
            <a:xfrm>
              <a:off x="479498" y="871318"/>
              <a:ext cx="164662" cy="163439"/>
            </a:xfrm>
            <a:custGeom>
              <a:avLst/>
              <a:gdLst>
                <a:gd name="connsiteX0" fmla="*/ 0 w 164662"/>
                <a:gd name="connsiteY0" fmla="*/ 4226 h 163439"/>
                <a:gd name="connsiteX1" fmla="*/ 60303 w 164662"/>
                <a:gd name="connsiteY1" fmla="*/ 4226 h 163439"/>
                <a:gd name="connsiteX2" fmla="*/ 60303 w 164662"/>
                <a:gd name="connsiteY2" fmla="*/ 29826 h 163439"/>
                <a:gd name="connsiteX3" fmla="*/ 113252 w 164662"/>
                <a:gd name="connsiteY3" fmla="*/ 0 h 163439"/>
                <a:gd name="connsiteX4" fmla="*/ 164663 w 164662"/>
                <a:gd name="connsiteY4" fmla="*/ 58741 h 163439"/>
                <a:gd name="connsiteX5" fmla="*/ 164663 w 164662"/>
                <a:gd name="connsiteY5" fmla="*/ 163439 h 163439"/>
                <a:gd name="connsiteX6" fmla="*/ 104351 w 164662"/>
                <a:gd name="connsiteY6" fmla="*/ 163439 h 163439"/>
                <a:gd name="connsiteX7" fmla="*/ 104351 w 164662"/>
                <a:gd name="connsiteY7" fmla="*/ 72163 h 163439"/>
                <a:gd name="connsiteX8" fmla="*/ 84156 w 164662"/>
                <a:gd name="connsiteY8" fmla="*/ 47813 h 163439"/>
                <a:gd name="connsiteX9" fmla="*/ 60287 w 164662"/>
                <a:gd name="connsiteY9" fmla="*/ 75510 h 163439"/>
                <a:gd name="connsiteX10" fmla="*/ 60287 w 164662"/>
                <a:gd name="connsiteY10" fmla="*/ 163439 h 163439"/>
                <a:gd name="connsiteX11" fmla="*/ 0 w 164662"/>
                <a:gd name="connsiteY11" fmla="*/ 163439 h 163439"/>
                <a:gd name="connsiteX12" fmla="*/ 0 w 164662"/>
                <a:gd name="connsiteY12" fmla="*/ 4226 h 163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4662" h="163439">
                  <a:moveTo>
                    <a:pt x="0" y="4226"/>
                  </a:moveTo>
                  <a:lnTo>
                    <a:pt x="60303" y="4226"/>
                  </a:lnTo>
                  <a:lnTo>
                    <a:pt x="60303" y="29826"/>
                  </a:lnTo>
                  <a:cubicBezTo>
                    <a:pt x="69175" y="13090"/>
                    <a:pt x="86313" y="0"/>
                    <a:pt x="113252" y="0"/>
                  </a:cubicBezTo>
                  <a:cubicBezTo>
                    <a:pt x="143543" y="0"/>
                    <a:pt x="164663" y="19172"/>
                    <a:pt x="164663" y="58741"/>
                  </a:cubicBezTo>
                  <a:lnTo>
                    <a:pt x="164663" y="163439"/>
                  </a:lnTo>
                  <a:lnTo>
                    <a:pt x="104351" y="163439"/>
                  </a:lnTo>
                  <a:lnTo>
                    <a:pt x="104351" y="72163"/>
                  </a:lnTo>
                  <a:cubicBezTo>
                    <a:pt x="104351" y="56032"/>
                    <a:pt x="98519" y="47813"/>
                    <a:pt x="84156" y="47813"/>
                  </a:cubicBezTo>
                  <a:cubicBezTo>
                    <a:pt x="69159" y="47813"/>
                    <a:pt x="60287" y="56645"/>
                    <a:pt x="60287" y="75510"/>
                  </a:cubicBezTo>
                  <a:lnTo>
                    <a:pt x="60287" y="163439"/>
                  </a:lnTo>
                  <a:lnTo>
                    <a:pt x="0" y="163439"/>
                  </a:lnTo>
                  <a:lnTo>
                    <a:pt x="0" y="4226"/>
                  </a:lnTo>
                  <a:close/>
                </a:path>
              </a:pathLst>
            </a:custGeom>
            <a:grpFill/>
            <a:ln w="31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800"/>
            </a:p>
          </p:txBody>
        </p:sp>
        <p:sp>
          <p:nvSpPr>
            <p:cNvPr id="15" name="Forme libre 14">
              <a:extLst>
                <a:ext uri="{FF2B5EF4-FFF2-40B4-BE49-F238E27FC236}">
                  <a16:creationId xmlns:a16="http://schemas.microsoft.com/office/drawing/2014/main" id="{4D617822-91F3-3514-7F23-BA36BA2FF817}"/>
                </a:ext>
              </a:extLst>
            </p:cNvPr>
            <p:cNvSpPr/>
            <p:nvPr/>
          </p:nvSpPr>
          <p:spPr>
            <a:xfrm>
              <a:off x="656128" y="871318"/>
              <a:ext cx="178119" cy="167399"/>
            </a:xfrm>
            <a:custGeom>
              <a:avLst/>
              <a:gdLst>
                <a:gd name="connsiteX0" fmla="*/ 0 w 178119"/>
                <a:gd name="connsiteY0" fmla="*/ 85825 h 167399"/>
                <a:gd name="connsiteX1" fmla="*/ 0 w 178119"/>
                <a:gd name="connsiteY1" fmla="*/ 83397 h 167399"/>
                <a:gd name="connsiteX2" fmla="*/ 89353 w 178119"/>
                <a:gd name="connsiteY2" fmla="*/ 0 h 167399"/>
                <a:gd name="connsiteX3" fmla="*/ 178119 w 178119"/>
                <a:gd name="connsiteY3" fmla="*/ 81873 h 167399"/>
                <a:gd name="connsiteX4" fmla="*/ 178119 w 178119"/>
                <a:gd name="connsiteY4" fmla="*/ 84309 h 167399"/>
                <a:gd name="connsiteX5" fmla="*/ 89053 w 178119"/>
                <a:gd name="connsiteY5" fmla="*/ 167400 h 167399"/>
                <a:gd name="connsiteX6" fmla="*/ 0 w 178119"/>
                <a:gd name="connsiteY6" fmla="*/ 85825 h 167399"/>
                <a:gd name="connsiteX7" fmla="*/ 116924 w 178119"/>
                <a:gd name="connsiteY7" fmla="*/ 84590 h 167399"/>
                <a:gd name="connsiteX8" fmla="*/ 116924 w 178119"/>
                <a:gd name="connsiteY8" fmla="*/ 82453 h 167399"/>
                <a:gd name="connsiteX9" fmla="*/ 89372 w 178119"/>
                <a:gd name="connsiteY9" fmla="*/ 44101 h 167399"/>
                <a:gd name="connsiteX10" fmla="*/ 60912 w 178119"/>
                <a:gd name="connsiteY10" fmla="*/ 81542 h 167399"/>
                <a:gd name="connsiteX11" fmla="*/ 60912 w 178119"/>
                <a:gd name="connsiteY11" fmla="*/ 83977 h 167399"/>
                <a:gd name="connsiteX12" fmla="*/ 89372 w 178119"/>
                <a:gd name="connsiteY12" fmla="*/ 123240 h 167399"/>
                <a:gd name="connsiteX13" fmla="*/ 116924 w 178119"/>
                <a:gd name="connsiteY13" fmla="*/ 84590 h 167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8119" h="167399">
                  <a:moveTo>
                    <a:pt x="0" y="85825"/>
                  </a:moveTo>
                  <a:lnTo>
                    <a:pt x="0" y="83397"/>
                  </a:lnTo>
                  <a:cubicBezTo>
                    <a:pt x="0" y="31649"/>
                    <a:pt x="38874" y="0"/>
                    <a:pt x="89353" y="0"/>
                  </a:cubicBezTo>
                  <a:cubicBezTo>
                    <a:pt x="139243" y="0"/>
                    <a:pt x="178119" y="30738"/>
                    <a:pt x="178119" y="81873"/>
                  </a:cubicBezTo>
                  <a:lnTo>
                    <a:pt x="178119" y="84309"/>
                  </a:lnTo>
                  <a:cubicBezTo>
                    <a:pt x="178119" y="136654"/>
                    <a:pt x="138962" y="167400"/>
                    <a:pt x="89053" y="167400"/>
                  </a:cubicBezTo>
                  <a:cubicBezTo>
                    <a:pt x="39148" y="167400"/>
                    <a:pt x="0" y="138178"/>
                    <a:pt x="0" y="85825"/>
                  </a:cubicBezTo>
                  <a:close/>
                  <a:moveTo>
                    <a:pt x="116924" y="84590"/>
                  </a:moveTo>
                  <a:lnTo>
                    <a:pt x="116924" y="82453"/>
                  </a:lnTo>
                  <a:cubicBezTo>
                    <a:pt x="116924" y="57498"/>
                    <a:pt x="108042" y="44101"/>
                    <a:pt x="89372" y="44101"/>
                  </a:cubicBezTo>
                  <a:cubicBezTo>
                    <a:pt x="71041" y="44101"/>
                    <a:pt x="60912" y="56587"/>
                    <a:pt x="60912" y="81542"/>
                  </a:cubicBezTo>
                  <a:lnTo>
                    <a:pt x="60912" y="83977"/>
                  </a:lnTo>
                  <a:cubicBezTo>
                    <a:pt x="60912" y="109843"/>
                    <a:pt x="70074" y="123240"/>
                    <a:pt x="89372" y="123240"/>
                  </a:cubicBezTo>
                  <a:cubicBezTo>
                    <a:pt x="107732" y="123265"/>
                    <a:pt x="116924" y="109868"/>
                    <a:pt x="116924" y="84590"/>
                  </a:cubicBezTo>
                  <a:close/>
                </a:path>
              </a:pathLst>
            </a:custGeom>
            <a:grpFill/>
            <a:ln w="31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800"/>
            </a:p>
          </p:txBody>
        </p:sp>
        <p:sp>
          <p:nvSpPr>
            <p:cNvPr id="16" name="Forme libre 15">
              <a:extLst>
                <a:ext uri="{FF2B5EF4-FFF2-40B4-BE49-F238E27FC236}">
                  <a16:creationId xmlns:a16="http://schemas.microsoft.com/office/drawing/2014/main" id="{63E24E4C-3053-78BF-D75E-83369E87E89C}"/>
                </a:ext>
              </a:extLst>
            </p:cNvPr>
            <p:cNvSpPr/>
            <p:nvPr/>
          </p:nvSpPr>
          <p:spPr>
            <a:xfrm>
              <a:off x="393624" y="800149"/>
              <a:ext cx="63919" cy="63562"/>
            </a:xfrm>
            <a:custGeom>
              <a:avLst/>
              <a:gdLst>
                <a:gd name="connsiteX0" fmla="*/ 63920 w 63919"/>
                <a:gd name="connsiteY0" fmla="*/ 31781 h 63562"/>
                <a:gd name="connsiteX1" fmla="*/ 58536 w 63919"/>
                <a:gd name="connsiteY1" fmla="*/ 14128 h 63562"/>
                <a:gd name="connsiteX2" fmla="*/ 44199 w 63919"/>
                <a:gd name="connsiteY2" fmla="*/ 2422 h 63562"/>
                <a:gd name="connsiteX3" fmla="*/ 25736 w 63919"/>
                <a:gd name="connsiteY3" fmla="*/ 608 h 63562"/>
                <a:gd name="connsiteX4" fmla="*/ 9372 w 63919"/>
                <a:gd name="connsiteY4" fmla="*/ 9297 h 63562"/>
                <a:gd name="connsiteX5" fmla="*/ 619 w 63919"/>
                <a:gd name="connsiteY5" fmla="*/ 25561 h 63562"/>
                <a:gd name="connsiteX6" fmla="*/ 2424 w 63919"/>
                <a:gd name="connsiteY6" fmla="*/ 43921 h 63562"/>
                <a:gd name="connsiteX7" fmla="*/ 14178 w 63919"/>
                <a:gd name="connsiteY7" fmla="*/ 58191 h 63562"/>
                <a:gd name="connsiteX8" fmla="*/ 31926 w 63919"/>
                <a:gd name="connsiteY8" fmla="*/ 63563 h 63562"/>
                <a:gd name="connsiteX9" fmla="*/ 44170 w 63919"/>
                <a:gd name="connsiteY9" fmla="*/ 61155 h 63562"/>
                <a:gd name="connsiteX10" fmla="*/ 54551 w 63919"/>
                <a:gd name="connsiteY10" fmla="*/ 54268 h 63562"/>
                <a:gd name="connsiteX11" fmla="*/ 61486 w 63919"/>
                <a:gd name="connsiteY11" fmla="*/ 43953 h 63562"/>
                <a:gd name="connsiteX12" fmla="*/ 63920 w 63919"/>
                <a:gd name="connsiteY12" fmla="*/ 31781 h 63562"/>
                <a:gd name="connsiteX13" fmla="*/ 63920 w 63919"/>
                <a:gd name="connsiteY13" fmla="*/ 31781 h 63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919" h="63562">
                  <a:moveTo>
                    <a:pt x="63920" y="31781"/>
                  </a:moveTo>
                  <a:cubicBezTo>
                    <a:pt x="63920" y="25497"/>
                    <a:pt x="62047" y="19354"/>
                    <a:pt x="58536" y="14128"/>
                  </a:cubicBezTo>
                  <a:cubicBezTo>
                    <a:pt x="55025" y="8902"/>
                    <a:pt x="50038" y="4829"/>
                    <a:pt x="44199" y="2422"/>
                  </a:cubicBezTo>
                  <a:cubicBezTo>
                    <a:pt x="38361" y="16"/>
                    <a:pt x="31936" y="-615"/>
                    <a:pt x="25736" y="608"/>
                  </a:cubicBezTo>
                  <a:cubicBezTo>
                    <a:pt x="19540" y="1832"/>
                    <a:pt x="13843" y="4855"/>
                    <a:pt x="9372" y="9297"/>
                  </a:cubicBezTo>
                  <a:cubicBezTo>
                    <a:pt x="4903" y="13738"/>
                    <a:pt x="1857" y="19398"/>
                    <a:pt x="619" y="25561"/>
                  </a:cubicBezTo>
                  <a:cubicBezTo>
                    <a:pt x="-619" y="31724"/>
                    <a:pt x="9" y="38113"/>
                    <a:pt x="2424" y="43921"/>
                  </a:cubicBezTo>
                  <a:cubicBezTo>
                    <a:pt x="4839" y="49729"/>
                    <a:pt x="8930" y="54695"/>
                    <a:pt x="14178" y="58191"/>
                  </a:cubicBezTo>
                  <a:cubicBezTo>
                    <a:pt x="19430" y="61687"/>
                    <a:pt x="25607" y="63556"/>
                    <a:pt x="31926" y="63563"/>
                  </a:cubicBezTo>
                  <a:cubicBezTo>
                    <a:pt x="36127" y="63568"/>
                    <a:pt x="40285" y="62750"/>
                    <a:pt x="44170" y="61155"/>
                  </a:cubicBezTo>
                  <a:cubicBezTo>
                    <a:pt x="48052" y="59560"/>
                    <a:pt x="51579" y="57220"/>
                    <a:pt x="54551" y="54268"/>
                  </a:cubicBezTo>
                  <a:cubicBezTo>
                    <a:pt x="57520" y="51317"/>
                    <a:pt x="59877" y="47811"/>
                    <a:pt x="61486" y="43953"/>
                  </a:cubicBezTo>
                  <a:cubicBezTo>
                    <a:pt x="63094" y="40094"/>
                    <a:pt x="63920" y="35958"/>
                    <a:pt x="63920" y="31781"/>
                  </a:cubicBezTo>
                  <a:lnTo>
                    <a:pt x="63920" y="31781"/>
                  </a:lnTo>
                  <a:close/>
                </a:path>
              </a:pathLst>
            </a:custGeom>
            <a:grpFill/>
            <a:ln w="31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800"/>
            </a:p>
          </p:txBody>
        </p:sp>
        <p:sp>
          <p:nvSpPr>
            <p:cNvPr id="17" name="Forme libre 16">
              <a:extLst>
                <a:ext uri="{FF2B5EF4-FFF2-40B4-BE49-F238E27FC236}">
                  <a16:creationId xmlns:a16="http://schemas.microsoft.com/office/drawing/2014/main" id="{20B189D5-95BF-8296-29B4-3C615631598B}"/>
                </a:ext>
              </a:extLst>
            </p:cNvPr>
            <p:cNvSpPr/>
            <p:nvPr/>
          </p:nvSpPr>
          <p:spPr>
            <a:xfrm>
              <a:off x="838197" y="975196"/>
              <a:ext cx="63919" cy="63562"/>
            </a:xfrm>
            <a:custGeom>
              <a:avLst/>
              <a:gdLst>
                <a:gd name="connsiteX0" fmla="*/ 63920 w 63919"/>
                <a:gd name="connsiteY0" fmla="*/ 31732 h 63562"/>
                <a:gd name="connsiteX1" fmla="*/ 58507 w 63919"/>
                <a:gd name="connsiteY1" fmla="*/ 14087 h 63562"/>
                <a:gd name="connsiteX2" fmla="*/ 44151 w 63919"/>
                <a:gd name="connsiteY2" fmla="*/ 2403 h 63562"/>
                <a:gd name="connsiteX3" fmla="*/ 25688 w 63919"/>
                <a:gd name="connsiteY3" fmla="*/ 618 h 63562"/>
                <a:gd name="connsiteX4" fmla="*/ 9336 w 63919"/>
                <a:gd name="connsiteY4" fmla="*/ 9332 h 63562"/>
                <a:gd name="connsiteX5" fmla="*/ 609 w 63919"/>
                <a:gd name="connsiteY5" fmla="*/ 25610 h 63562"/>
                <a:gd name="connsiteX6" fmla="*/ 2440 w 63919"/>
                <a:gd name="connsiteY6" fmla="*/ 43967 h 63562"/>
                <a:gd name="connsiteX7" fmla="*/ 14220 w 63919"/>
                <a:gd name="connsiteY7" fmla="*/ 58218 h 63562"/>
                <a:gd name="connsiteX8" fmla="*/ 31978 w 63919"/>
                <a:gd name="connsiteY8" fmla="*/ 63563 h 63562"/>
                <a:gd name="connsiteX9" fmla="*/ 44212 w 63919"/>
                <a:gd name="connsiteY9" fmla="*/ 61134 h 63562"/>
                <a:gd name="connsiteX10" fmla="*/ 54583 w 63919"/>
                <a:gd name="connsiteY10" fmla="*/ 54231 h 63562"/>
                <a:gd name="connsiteX11" fmla="*/ 61502 w 63919"/>
                <a:gd name="connsiteY11" fmla="*/ 43905 h 63562"/>
                <a:gd name="connsiteX12" fmla="*/ 63920 w 63919"/>
                <a:gd name="connsiteY12" fmla="*/ 31732 h 63562"/>
                <a:gd name="connsiteX13" fmla="*/ 63920 w 63919"/>
                <a:gd name="connsiteY13" fmla="*/ 31732 h 63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919" h="63562">
                  <a:moveTo>
                    <a:pt x="63920" y="31732"/>
                  </a:moveTo>
                  <a:cubicBezTo>
                    <a:pt x="63910" y="25447"/>
                    <a:pt x="62027" y="19307"/>
                    <a:pt x="58507" y="14087"/>
                  </a:cubicBezTo>
                  <a:cubicBezTo>
                    <a:pt x="54990" y="8867"/>
                    <a:pt x="49993" y="4801"/>
                    <a:pt x="44151" y="2403"/>
                  </a:cubicBezTo>
                  <a:cubicBezTo>
                    <a:pt x="38309" y="6"/>
                    <a:pt x="31884" y="-615"/>
                    <a:pt x="25688" y="618"/>
                  </a:cubicBezTo>
                  <a:cubicBezTo>
                    <a:pt x="19492" y="1851"/>
                    <a:pt x="13801" y="4884"/>
                    <a:pt x="9336" y="9332"/>
                  </a:cubicBezTo>
                  <a:cubicBezTo>
                    <a:pt x="4871" y="13780"/>
                    <a:pt x="1834" y="19445"/>
                    <a:pt x="609" y="25610"/>
                  </a:cubicBezTo>
                  <a:cubicBezTo>
                    <a:pt x="-619" y="31774"/>
                    <a:pt x="19" y="38162"/>
                    <a:pt x="2440" y="43967"/>
                  </a:cubicBezTo>
                  <a:cubicBezTo>
                    <a:pt x="4865" y="49771"/>
                    <a:pt x="8962" y="54730"/>
                    <a:pt x="14220" y="58218"/>
                  </a:cubicBezTo>
                  <a:cubicBezTo>
                    <a:pt x="19479" y="61706"/>
                    <a:pt x="25656" y="63566"/>
                    <a:pt x="31978" y="63563"/>
                  </a:cubicBezTo>
                  <a:cubicBezTo>
                    <a:pt x="36175" y="63561"/>
                    <a:pt x="40334" y="62736"/>
                    <a:pt x="44212" y="61134"/>
                  </a:cubicBezTo>
                  <a:cubicBezTo>
                    <a:pt x="48091" y="59533"/>
                    <a:pt x="51614" y="57187"/>
                    <a:pt x="54583" y="54231"/>
                  </a:cubicBezTo>
                  <a:cubicBezTo>
                    <a:pt x="57549" y="51275"/>
                    <a:pt x="59900" y="47766"/>
                    <a:pt x="61502" y="43905"/>
                  </a:cubicBezTo>
                  <a:cubicBezTo>
                    <a:pt x="63104" y="40045"/>
                    <a:pt x="63926" y="35908"/>
                    <a:pt x="63920" y="31732"/>
                  </a:cubicBezTo>
                  <a:lnTo>
                    <a:pt x="63920" y="31732"/>
                  </a:lnTo>
                  <a:close/>
                </a:path>
              </a:pathLst>
            </a:custGeom>
            <a:grpFill/>
            <a:ln w="31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800"/>
            </a:p>
          </p:txBody>
        </p:sp>
      </p:grpSp>
      <p:sp>
        <p:nvSpPr>
          <p:cNvPr id="9" name="Espace réservé du pied de page 2">
            <a:extLst>
              <a:ext uri="{FF2B5EF4-FFF2-40B4-BE49-F238E27FC236}">
                <a16:creationId xmlns:a16="http://schemas.microsoft.com/office/drawing/2014/main" id="{08AD239F-CC34-A8ED-471C-4746FA821986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>
          <a:xfrm rot="16200000">
            <a:off x="-3338257" y="6807757"/>
            <a:ext cx="7616779" cy="60854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fr-FR" dirty="0" err="1"/>
              <a:t>Nerea</a:t>
            </a:r>
            <a:r>
              <a:rPr lang="fr-FR" dirty="0"/>
              <a:t> Enrique | </a:t>
            </a:r>
            <a:r>
              <a:rPr lang="fr-FR" dirty="0" err="1"/>
              <a:t>StandAAArdise</a:t>
            </a:r>
            <a:r>
              <a:rPr lang="fr-FR" dirty="0"/>
              <a:t> </a:t>
            </a:r>
            <a:r>
              <a:rPr lang="fr-FR" dirty="0" err="1"/>
              <a:t>your</a:t>
            </a:r>
            <a:r>
              <a:rPr lang="fr-FR" dirty="0"/>
              <a:t> tests | Forum PHP 2024</a:t>
            </a:r>
          </a:p>
        </p:txBody>
      </p:sp>
    </p:spTree>
    <p:extLst>
      <p:ext uri="{BB962C8B-B14F-4D97-AF65-F5344CB8AC3E}">
        <p14:creationId xmlns:p14="http://schemas.microsoft.com/office/powerpoint/2010/main" val="234232641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quote_grey">
    <p:bg>
      <p:bgPr>
        <a:solidFill>
          <a:srgbClr val="DDE0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mage 0" descr="preencoded.png">
            <a:extLst>
              <a:ext uri="{FF2B5EF4-FFF2-40B4-BE49-F238E27FC236}">
                <a16:creationId xmlns:a16="http://schemas.microsoft.com/office/drawing/2014/main" id="{5EA96FFB-14AC-6B29-286F-29D47AC00BB0}"/>
              </a:ext>
            </a:extLst>
          </p:cNvPr>
          <p:cNvSpPr/>
          <p:nvPr/>
        </p:nvSpPr>
        <p:spPr>
          <a:xfrm>
            <a:off x="4386263" y="957266"/>
            <a:ext cx="9515475" cy="9515475"/>
          </a:xfrm>
          <a:custGeom>
            <a:avLst/>
            <a:gdLst>
              <a:gd name="connsiteX0" fmla="*/ 9515475 w 9515475"/>
              <a:gd name="connsiteY0" fmla="*/ 4757738 h 9515475"/>
              <a:gd name="connsiteX1" fmla="*/ 4757738 w 9515475"/>
              <a:gd name="connsiteY1" fmla="*/ 9515475 h 9515475"/>
              <a:gd name="connsiteX2" fmla="*/ 0 w 9515475"/>
              <a:gd name="connsiteY2" fmla="*/ 4757738 h 9515475"/>
              <a:gd name="connsiteX3" fmla="*/ 4757738 w 9515475"/>
              <a:gd name="connsiteY3" fmla="*/ 0 h 9515475"/>
              <a:gd name="connsiteX4" fmla="*/ 9515475 w 9515475"/>
              <a:gd name="connsiteY4" fmla="*/ 4757738 h 9515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15475" h="9515475">
                <a:moveTo>
                  <a:pt x="9515475" y="4757738"/>
                </a:moveTo>
                <a:cubicBezTo>
                  <a:pt x="9515475" y="7385363"/>
                  <a:pt x="7385363" y="9515475"/>
                  <a:pt x="4757738" y="9515475"/>
                </a:cubicBezTo>
                <a:cubicBezTo>
                  <a:pt x="2130112" y="9515475"/>
                  <a:pt x="0" y="7385363"/>
                  <a:pt x="0" y="4757738"/>
                </a:cubicBezTo>
                <a:cubicBezTo>
                  <a:pt x="0" y="2130112"/>
                  <a:pt x="2130112" y="0"/>
                  <a:pt x="4757738" y="0"/>
                </a:cubicBezTo>
                <a:cubicBezTo>
                  <a:pt x="7385363" y="0"/>
                  <a:pt x="9515475" y="2130112"/>
                  <a:pt x="9515475" y="4757738"/>
                </a:cubicBezTo>
                <a:close/>
              </a:path>
            </a:pathLst>
          </a:custGeom>
          <a:noFill/>
          <a:ln w="9525" cap="flat">
            <a:solidFill>
              <a:srgbClr val="FFFFFF"/>
            </a:solidFill>
            <a:prstDash val="solid"/>
            <a:miter/>
          </a:ln>
        </p:spPr>
        <p:txBody>
          <a:bodyPr rtlCol="0" anchor="ctr"/>
          <a:lstStyle/>
          <a:p>
            <a:endParaRPr lang="fr-FR" sz="1800"/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E1692E92-001D-73A4-A8F4-5A8D51F7620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143251" y="8378829"/>
            <a:ext cx="12077700" cy="422275"/>
          </a:xfrm>
        </p:spPr>
        <p:txBody>
          <a:bodyPr rIns="0" anchor="ctr">
            <a:normAutofit/>
          </a:bodyPr>
          <a:lstStyle>
            <a:lvl1pPr marL="0" indent="0" algn="r">
              <a:buNone/>
              <a:defRPr sz="2100" b="1" i="0">
                <a:latin typeface="Graphik Semibold" panose="020B0503030202060203" pitchFamily="34" charset="77"/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752F3FB-9F6F-4E62-6935-194C3DA2FE2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518557C-7C33-A449-BE2B-DD9B58F4A5B0}" type="slidenum">
              <a:rPr lang="fr-FR" smtClean="0"/>
              <a:pPr/>
              <a:t>‹N°›</a:t>
            </a:fld>
            <a:endParaRPr lang="fr-FR"/>
          </a:p>
        </p:txBody>
      </p: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A530DF34-7221-C2A7-2782-E699AF140AA3}"/>
              </a:ext>
            </a:extLst>
          </p:cNvPr>
          <p:cNvCxnSpPr>
            <a:cxnSpLocks/>
          </p:cNvCxnSpPr>
          <p:nvPr userDrawn="1"/>
        </p:nvCxnSpPr>
        <p:spPr>
          <a:xfrm flipH="1">
            <a:off x="17906400" y="5715000"/>
            <a:ext cx="3816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space réservé du texte 11">
            <a:extLst>
              <a:ext uri="{FF2B5EF4-FFF2-40B4-BE49-F238E27FC236}">
                <a16:creationId xmlns:a16="http://schemas.microsoft.com/office/drawing/2014/main" id="{56F50E8D-4250-E53D-E3FA-7CD01904E04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143251" y="3694348"/>
            <a:ext cx="12077700" cy="4287600"/>
          </a:xfrm>
        </p:spPr>
        <p:txBody>
          <a:bodyPr anchor="ctr">
            <a:noAutofit/>
          </a:bodyPr>
          <a:lstStyle>
            <a:lvl1pPr marL="0" indent="0">
              <a:lnSpc>
                <a:spcPts val="6750"/>
              </a:lnSpc>
              <a:spcBef>
                <a:spcPts val="0"/>
              </a:spcBef>
              <a:buNone/>
              <a:defRPr sz="4500" b="0" i="0">
                <a:latin typeface="Graphik Light" panose="020B0403030202060203" pitchFamily="34" charset="77"/>
              </a:defRPr>
            </a:lvl1pPr>
            <a:lvl2pPr marL="685787" indent="0">
              <a:buNone/>
              <a:defRPr sz="4500" b="0" i="0">
                <a:latin typeface="Graphik Light" panose="020B0403030202060203" pitchFamily="34" charset="77"/>
              </a:defRPr>
            </a:lvl2pPr>
            <a:lvl3pPr marL="1371573" indent="0">
              <a:buNone/>
              <a:defRPr sz="4500" b="0" i="0">
                <a:latin typeface="Graphik Light" panose="020B0403030202060203" pitchFamily="34" charset="77"/>
              </a:defRPr>
            </a:lvl3pPr>
            <a:lvl4pPr marL="2057359" indent="0">
              <a:buNone/>
              <a:defRPr sz="4500" b="0" i="0">
                <a:latin typeface="Graphik Light" panose="020B0403030202060203" pitchFamily="34" charset="77"/>
              </a:defRPr>
            </a:lvl4pPr>
            <a:lvl5pPr marL="2743146" indent="0">
              <a:buNone/>
              <a:defRPr sz="4500" b="0" i="0">
                <a:latin typeface="Graphik Light" panose="020B0403030202060203" pitchFamily="34" charset="77"/>
              </a:defRPr>
            </a:lvl5pPr>
          </a:lstStyle>
          <a:p>
            <a:pPr lvl="0"/>
            <a:r>
              <a:rPr lang="fr-FR" err="1"/>
              <a:t>Missade</a:t>
            </a:r>
            <a:r>
              <a:rPr lang="fr-FR"/>
              <a:t>. Ben. Lean startup. </a:t>
            </a:r>
            <a:r>
              <a:rPr lang="fr-FR" err="1"/>
              <a:t>Avvisningsfrekvens</a:t>
            </a:r>
            <a:r>
              <a:rPr lang="fr-FR"/>
              <a:t>. </a:t>
            </a:r>
            <a:r>
              <a:rPr lang="fr-FR" err="1"/>
              <a:t>Turistkorridor</a:t>
            </a:r>
            <a:r>
              <a:rPr lang="fr-FR"/>
              <a:t>. </a:t>
            </a:r>
            <a:r>
              <a:rPr lang="fr-FR" err="1"/>
              <a:t>Åsm</a:t>
            </a:r>
            <a:r>
              <a:rPr lang="fr-FR"/>
              <a:t>. </a:t>
            </a:r>
            <a:r>
              <a:rPr lang="fr-FR" err="1"/>
              <a:t>Lapregt</a:t>
            </a:r>
            <a:r>
              <a:rPr lang="fr-FR"/>
              <a:t>. </a:t>
            </a:r>
            <a:r>
              <a:rPr lang="fr-FR" err="1"/>
              <a:t>Marknadsplatser</a:t>
            </a:r>
            <a:r>
              <a:rPr lang="fr-FR"/>
              <a:t>. 
</a:t>
            </a:r>
            <a:r>
              <a:rPr lang="fr-FR" err="1"/>
              <a:t>Infrakyligt</a:t>
            </a:r>
            <a:r>
              <a:rPr lang="fr-FR"/>
              <a:t>. Cookie. RFID. </a:t>
            </a:r>
            <a:r>
              <a:rPr lang="fr-FR" err="1"/>
              <a:t>Teran</a:t>
            </a:r>
            <a:r>
              <a:rPr lang="fr-FR"/>
              <a:t>. Robot </a:t>
            </a:r>
            <a:r>
              <a:rPr lang="fr-FR" err="1"/>
              <a:t>retail</a:t>
            </a:r>
            <a:r>
              <a:rPr lang="fr-FR"/>
              <a:t>. </a:t>
            </a:r>
            <a:r>
              <a:rPr lang="fr-FR" err="1"/>
              <a:t>Conscious</a:t>
            </a:r>
            <a:r>
              <a:rPr lang="fr-FR"/>
              <a:t> c</a:t>
            </a:r>
          </a:p>
        </p:txBody>
      </p:sp>
      <p:grpSp>
        <p:nvGrpSpPr>
          <p:cNvPr id="5" name="Image 5" descr="preencoded.png">
            <a:extLst>
              <a:ext uri="{FF2B5EF4-FFF2-40B4-BE49-F238E27FC236}">
                <a16:creationId xmlns:a16="http://schemas.microsoft.com/office/drawing/2014/main" id="{9370533F-A4EB-4625-C597-F6235D1B1882}"/>
              </a:ext>
            </a:extLst>
          </p:cNvPr>
          <p:cNvGrpSpPr/>
          <p:nvPr userDrawn="1"/>
        </p:nvGrpSpPr>
        <p:grpSpPr>
          <a:xfrm rot="16200000">
            <a:off x="38135" y="800153"/>
            <a:ext cx="863983" cy="238609"/>
            <a:chOff x="38133" y="800149"/>
            <a:chExt cx="863983" cy="238609"/>
          </a:xfrm>
          <a:solidFill>
            <a:srgbClr val="051B31"/>
          </a:solidFill>
        </p:grpSpPr>
        <p:sp>
          <p:nvSpPr>
            <p:cNvPr id="6" name="Forme libre 5">
              <a:extLst>
                <a:ext uri="{FF2B5EF4-FFF2-40B4-BE49-F238E27FC236}">
                  <a16:creationId xmlns:a16="http://schemas.microsoft.com/office/drawing/2014/main" id="{0F9D7782-6389-3CCF-0351-B174A4FCD994}"/>
                </a:ext>
              </a:extLst>
            </p:cNvPr>
            <p:cNvSpPr/>
            <p:nvPr/>
          </p:nvSpPr>
          <p:spPr>
            <a:xfrm>
              <a:off x="38133" y="871003"/>
              <a:ext cx="173154" cy="167697"/>
            </a:xfrm>
            <a:custGeom>
              <a:avLst/>
              <a:gdLst>
                <a:gd name="connsiteX0" fmla="*/ 0 w 173154"/>
                <a:gd name="connsiteY0" fmla="*/ 86115 h 167697"/>
                <a:gd name="connsiteX1" fmla="*/ 0 w 173154"/>
                <a:gd name="connsiteY1" fmla="*/ 83679 h 167697"/>
                <a:gd name="connsiteX2" fmla="*/ 88756 w 173154"/>
                <a:gd name="connsiteY2" fmla="*/ 0 h 167697"/>
                <a:gd name="connsiteX3" fmla="*/ 173155 w 173154"/>
                <a:gd name="connsiteY3" fmla="*/ 82784 h 167697"/>
                <a:gd name="connsiteX4" fmla="*/ 173155 w 173154"/>
                <a:gd name="connsiteY4" fmla="*/ 97391 h 167697"/>
                <a:gd name="connsiteX5" fmla="*/ 60904 w 173154"/>
                <a:gd name="connsiteY5" fmla="*/ 97391 h 167697"/>
                <a:gd name="connsiteX6" fmla="*/ 90897 w 173154"/>
                <a:gd name="connsiteY6" fmla="*/ 126918 h 167697"/>
                <a:gd name="connsiteX7" fmla="*/ 116000 w 173154"/>
                <a:gd name="connsiteY7" fmla="*/ 109876 h 167697"/>
                <a:gd name="connsiteX8" fmla="*/ 172314 w 173154"/>
                <a:gd name="connsiteY8" fmla="*/ 109876 h 167697"/>
                <a:gd name="connsiteX9" fmla="*/ 88756 w 173154"/>
                <a:gd name="connsiteY9" fmla="*/ 167698 h 167697"/>
                <a:gd name="connsiteX10" fmla="*/ 0 w 173154"/>
                <a:gd name="connsiteY10" fmla="*/ 86115 h 167697"/>
                <a:gd name="connsiteX11" fmla="*/ 113851 w 173154"/>
                <a:gd name="connsiteY11" fmla="*/ 66032 h 167697"/>
                <a:gd name="connsiteX12" fmla="*/ 88756 w 173154"/>
                <a:gd name="connsiteY12" fmla="*/ 38633 h 167697"/>
                <a:gd name="connsiteX13" fmla="*/ 61212 w 173154"/>
                <a:gd name="connsiteY13" fmla="*/ 66032 h 167697"/>
                <a:gd name="connsiteX14" fmla="*/ 113851 w 173154"/>
                <a:gd name="connsiteY14" fmla="*/ 66032 h 167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73154" h="167697">
                  <a:moveTo>
                    <a:pt x="0" y="86115"/>
                  </a:moveTo>
                  <a:lnTo>
                    <a:pt x="0" y="83679"/>
                  </a:lnTo>
                  <a:cubicBezTo>
                    <a:pt x="0" y="31939"/>
                    <a:pt x="39783" y="0"/>
                    <a:pt x="88756" y="0"/>
                  </a:cubicBezTo>
                  <a:cubicBezTo>
                    <a:pt x="133747" y="0"/>
                    <a:pt x="172005" y="25567"/>
                    <a:pt x="173155" y="82784"/>
                  </a:cubicBezTo>
                  <a:lnTo>
                    <a:pt x="173155" y="97391"/>
                  </a:lnTo>
                  <a:lnTo>
                    <a:pt x="60904" y="97391"/>
                  </a:lnTo>
                  <a:cubicBezTo>
                    <a:pt x="62437" y="116570"/>
                    <a:pt x="73759" y="126918"/>
                    <a:pt x="90897" y="126918"/>
                  </a:cubicBezTo>
                  <a:cubicBezTo>
                    <a:pt x="107727" y="126918"/>
                    <a:pt x="114159" y="118998"/>
                    <a:pt x="116000" y="109876"/>
                  </a:cubicBezTo>
                  <a:lnTo>
                    <a:pt x="172314" y="109876"/>
                  </a:lnTo>
                  <a:cubicBezTo>
                    <a:pt x="167415" y="146389"/>
                    <a:pt x="139562" y="167698"/>
                    <a:pt x="88756" y="167698"/>
                  </a:cubicBezTo>
                  <a:cubicBezTo>
                    <a:pt x="37642" y="167681"/>
                    <a:pt x="0" y="138758"/>
                    <a:pt x="0" y="86115"/>
                  </a:cubicBezTo>
                  <a:close/>
                  <a:moveTo>
                    <a:pt x="113851" y="66032"/>
                  </a:moveTo>
                  <a:cubicBezTo>
                    <a:pt x="113243" y="48981"/>
                    <a:pt x="104978" y="38633"/>
                    <a:pt x="88756" y="38633"/>
                  </a:cubicBezTo>
                  <a:cubicBezTo>
                    <a:pt x="74068" y="38633"/>
                    <a:pt x="63662" y="48070"/>
                    <a:pt x="61212" y="66032"/>
                  </a:cubicBezTo>
                  <a:lnTo>
                    <a:pt x="113851" y="66032"/>
                  </a:lnTo>
                  <a:close/>
                </a:path>
              </a:pathLst>
            </a:custGeom>
            <a:solidFill>
              <a:srgbClr val="051B31"/>
            </a:solidFill>
            <a:ln w="31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800"/>
            </a:p>
          </p:txBody>
        </p:sp>
        <p:sp>
          <p:nvSpPr>
            <p:cNvPr id="7" name="Forme libre 6">
              <a:extLst>
                <a:ext uri="{FF2B5EF4-FFF2-40B4-BE49-F238E27FC236}">
                  <a16:creationId xmlns:a16="http://schemas.microsoft.com/office/drawing/2014/main" id="{ED2C0A71-FBC9-50B2-4005-93AFFFCFA732}"/>
                </a:ext>
              </a:extLst>
            </p:cNvPr>
            <p:cNvSpPr/>
            <p:nvPr/>
          </p:nvSpPr>
          <p:spPr>
            <a:xfrm>
              <a:off x="223252" y="806487"/>
              <a:ext cx="164965" cy="228269"/>
            </a:xfrm>
            <a:custGeom>
              <a:avLst/>
              <a:gdLst>
                <a:gd name="connsiteX0" fmla="*/ 0 w 164965"/>
                <a:gd name="connsiteY0" fmla="*/ 0 h 228269"/>
                <a:gd name="connsiteX1" fmla="*/ 60296 w 164965"/>
                <a:gd name="connsiteY1" fmla="*/ 0 h 228269"/>
                <a:gd name="connsiteX2" fmla="*/ 60296 w 164965"/>
                <a:gd name="connsiteY2" fmla="*/ 129354 h 228269"/>
                <a:gd name="connsiteX3" fmla="*/ 99162 w 164965"/>
                <a:gd name="connsiteY3" fmla="*/ 69056 h 228269"/>
                <a:gd name="connsiteX4" fmla="*/ 160990 w 164965"/>
                <a:gd name="connsiteY4" fmla="*/ 69056 h 228269"/>
                <a:gd name="connsiteX5" fmla="*/ 111718 w 164965"/>
                <a:gd name="connsiteY5" fmla="*/ 140307 h 228269"/>
                <a:gd name="connsiteX6" fmla="*/ 164965 w 164965"/>
                <a:gd name="connsiteY6" fmla="*/ 228270 h 228269"/>
                <a:gd name="connsiteX7" fmla="*/ 98246 w 164965"/>
                <a:gd name="connsiteY7" fmla="*/ 228270 h 228269"/>
                <a:gd name="connsiteX8" fmla="*/ 60296 w 164965"/>
                <a:gd name="connsiteY8" fmla="*/ 161923 h 228269"/>
                <a:gd name="connsiteX9" fmla="*/ 60296 w 164965"/>
                <a:gd name="connsiteY9" fmla="*/ 228270 h 228269"/>
                <a:gd name="connsiteX10" fmla="*/ 0 w 164965"/>
                <a:gd name="connsiteY10" fmla="*/ 228270 h 228269"/>
                <a:gd name="connsiteX11" fmla="*/ 0 w 164965"/>
                <a:gd name="connsiteY11" fmla="*/ 0 h 228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4965" h="228269">
                  <a:moveTo>
                    <a:pt x="0" y="0"/>
                  </a:moveTo>
                  <a:lnTo>
                    <a:pt x="60296" y="0"/>
                  </a:lnTo>
                  <a:lnTo>
                    <a:pt x="60296" y="129354"/>
                  </a:lnTo>
                  <a:lnTo>
                    <a:pt x="99162" y="69056"/>
                  </a:lnTo>
                  <a:lnTo>
                    <a:pt x="160990" y="69056"/>
                  </a:lnTo>
                  <a:lnTo>
                    <a:pt x="111718" y="140307"/>
                  </a:lnTo>
                  <a:lnTo>
                    <a:pt x="164965" y="228270"/>
                  </a:lnTo>
                  <a:lnTo>
                    <a:pt x="98246" y="228270"/>
                  </a:lnTo>
                  <a:lnTo>
                    <a:pt x="60296" y="161923"/>
                  </a:lnTo>
                  <a:lnTo>
                    <a:pt x="60296" y="228270"/>
                  </a:lnTo>
                  <a:lnTo>
                    <a:pt x="0" y="2282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51B31"/>
            </a:solidFill>
            <a:ln w="31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800"/>
            </a:p>
          </p:txBody>
        </p:sp>
        <p:sp>
          <p:nvSpPr>
            <p:cNvPr id="13" name="Forme libre 12">
              <a:extLst>
                <a:ext uri="{FF2B5EF4-FFF2-40B4-BE49-F238E27FC236}">
                  <a16:creationId xmlns:a16="http://schemas.microsoft.com/office/drawing/2014/main" id="{393ADD31-B26D-3FAC-DF7E-FF468D3EEBEC}"/>
                </a:ext>
              </a:extLst>
            </p:cNvPr>
            <p:cNvSpPr/>
            <p:nvPr/>
          </p:nvSpPr>
          <p:spPr>
            <a:xfrm>
              <a:off x="395558" y="875543"/>
              <a:ext cx="59986" cy="159213"/>
            </a:xfrm>
            <a:custGeom>
              <a:avLst/>
              <a:gdLst>
                <a:gd name="connsiteX0" fmla="*/ 0 w 59986"/>
                <a:gd name="connsiteY0" fmla="*/ 0 h 159213"/>
                <a:gd name="connsiteX1" fmla="*/ 59987 w 59986"/>
                <a:gd name="connsiteY1" fmla="*/ 0 h 159213"/>
                <a:gd name="connsiteX2" fmla="*/ 59987 w 59986"/>
                <a:gd name="connsiteY2" fmla="*/ 159214 h 159213"/>
                <a:gd name="connsiteX3" fmla="*/ 0 w 59986"/>
                <a:gd name="connsiteY3" fmla="*/ 159214 h 159213"/>
                <a:gd name="connsiteX4" fmla="*/ 0 w 59986"/>
                <a:gd name="connsiteY4" fmla="*/ 0 h 159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986" h="159213">
                  <a:moveTo>
                    <a:pt x="0" y="0"/>
                  </a:moveTo>
                  <a:lnTo>
                    <a:pt x="59987" y="0"/>
                  </a:lnTo>
                  <a:lnTo>
                    <a:pt x="59987" y="159214"/>
                  </a:lnTo>
                  <a:lnTo>
                    <a:pt x="0" y="1592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51B31"/>
            </a:solidFill>
            <a:ln w="31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800"/>
            </a:p>
          </p:txBody>
        </p:sp>
        <p:sp>
          <p:nvSpPr>
            <p:cNvPr id="14" name="Forme libre 13">
              <a:extLst>
                <a:ext uri="{FF2B5EF4-FFF2-40B4-BE49-F238E27FC236}">
                  <a16:creationId xmlns:a16="http://schemas.microsoft.com/office/drawing/2014/main" id="{CE835EE1-C99F-4F22-22BD-4D361BE5BFC1}"/>
                </a:ext>
              </a:extLst>
            </p:cNvPr>
            <p:cNvSpPr/>
            <p:nvPr/>
          </p:nvSpPr>
          <p:spPr>
            <a:xfrm>
              <a:off x="479498" y="871318"/>
              <a:ext cx="164662" cy="163439"/>
            </a:xfrm>
            <a:custGeom>
              <a:avLst/>
              <a:gdLst>
                <a:gd name="connsiteX0" fmla="*/ 0 w 164662"/>
                <a:gd name="connsiteY0" fmla="*/ 4226 h 163439"/>
                <a:gd name="connsiteX1" fmla="*/ 60303 w 164662"/>
                <a:gd name="connsiteY1" fmla="*/ 4226 h 163439"/>
                <a:gd name="connsiteX2" fmla="*/ 60303 w 164662"/>
                <a:gd name="connsiteY2" fmla="*/ 29826 h 163439"/>
                <a:gd name="connsiteX3" fmla="*/ 113252 w 164662"/>
                <a:gd name="connsiteY3" fmla="*/ 0 h 163439"/>
                <a:gd name="connsiteX4" fmla="*/ 164663 w 164662"/>
                <a:gd name="connsiteY4" fmla="*/ 58741 h 163439"/>
                <a:gd name="connsiteX5" fmla="*/ 164663 w 164662"/>
                <a:gd name="connsiteY5" fmla="*/ 163439 h 163439"/>
                <a:gd name="connsiteX6" fmla="*/ 104351 w 164662"/>
                <a:gd name="connsiteY6" fmla="*/ 163439 h 163439"/>
                <a:gd name="connsiteX7" fmla="*/ 104351 w 164662"/>
                <a:gd name="connsiteY7" fmla="*/ 72163 h 163439"/>
                <a:gd name="connsiteX8" fmla="*/ 84156 w 164662"/>
                <a:gd name="connsiteY8" fmla="*/ 47813 h 163439"/>
                <a:gd name="connsiteX9" fmla="*/ 60287 w 164662"/>
                <a:gd name="connsiteY9" fmla="*/ 75510 h 163439"/>
                <a:gd name="connsiteX10" fmla="*/ 60287 w 164662"/>
                <a:gd name="connsiteY10" fmla="*/ 163439 h 163439"/>
                <a:gd name="connsiteX11" fmla="*/ 0 w 164662"/>
                <a:gd name="connsiteY11" fmla="*/ 163439 h 163439"/>
                <a:gd name="connsiteX12" fmla="*/ 0 w 164662"/>
                <a:gd name="connsiteY12" fmla="*/ 4226 h 163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4662" h="163439">
                  <a:moveTo>
                    <a:pt x="0" y="4226"/>
                  </a:moveTo>
                  <a:lnTo>
                    <a:pt x="60303" y="4226"/>
                  </a:lnTo>
                  <a:lnTo>
                    <a:pt x="60303" y="29826"/>
                  </a:lnTo>
                  <a:cubicBezTo>
                    <a:pt x="69175" y="13090"/>
                    <a:pt x="86313" y="0"/>
                    <a:pt x="113252" y="0"/>
                  </a:cubicBezTo>
                  <a:cubicBezTo>
                    <a:pt x="143543" y="0"/>
                    <a:pt x="164663" y="19172"/>
                    <a:pt x="164663" y="58741"/>
                  </a:cubicBezTo>
                  <a:lnTo>
                    <a:pt x="164663" y="163439"/>
                  </a:lnTo>
                  <a:lnTo>
                    <a:pt x="104351" y="163439"/>
                  </a:lnTo>
                  <a:lnTo>
                    <a:pt x="104351" y="72163"/>
                  </a:lnTo>
                  <a:cubicBezTo>
                    <a:pt x="104351" y="56032"/>
                    <a:pt x="98519" y="47813"/>
                    <a:pt x="84156" y="47813"/>
                  </a:cubicBezTo>
                  <a:cubicBezTo>
                    <a:pt x="69159" y="47813"/>
                    <a:pt x="60287" y="56645"/>
                    <a:pt x="60287" y="75510"/>
                  </a:cubicBezTo>
                  <a:lnTo>
                    <a:pt x="60287" y="163439"/>
                  </a:lnTo>
                  <a:lnTo>
                    <a:pt x="0" y="163439"/>
                  </a:lnTo>
                  <a:lnTo>
                    <a:pt x="0" y="4226"/>
                  </a:lnTo>
                  <a:close/>
                </a:path>
              </a:pathLst>
            </a:custGeom>
            <a:solidFill>
              <a:srgbClr val="051B31"/>
            </a:solidFill>
            <a:ln w="31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800"/>
            </a:p>
          </p:txBody>
        </p:sp>
        <p:sp>
          <p:nvSpPr>
            <p:cNvPr id="15" name="Forme libre 14">
              <a:extLst>
                <a:ext uri="{FF2B5EF4-FFF2-40B4-BE49-F238E27FC236}">
                  <a16:creationId xmlns:a16="http://schemas.microsoft.com/office/drawing/2014/main" id="{F05D4EB0-9773-766C-95C3-9241375521A3}"/>
                </a:ext>
              </a:extLst>
            </p:cNvPr>
            <p:cNvSpPr/>
            <p:nvPr/>
          </p:nvSpPr>
          <p:spPr>
            <a:xfrm>
              <a:off x="656128" y="871318"/>
              <a:ext cx="178119" cy="167399"/>
            </a:xfrm>
            <a:custGeom>
              <a:avLst/>
              <a:gdLst>
                <a:gd name="connsiteX0" fmla="*/ 0 w 178119"/>
                <a:gd name="connsiteY0" fmla="*/ 85825 h 167399"/>
                <a:gd name="connsiteX1" fmla="*/ 0 w 178119"/>
                <a:gd name="connsiteY1" fmla="*/ 83397 h 167399"/>
                <a:gd name="connsiteX2" fmla="*/ 89353 w 178119"/>
                <a:gd name="connsiteY2" fmla="*/ 0 h 167399"/>
                <a:gd name="connsiteX3" fmla="*/ 178119 w 178119"/>
                <a:gd name="connsiteY3" fmla="*/ 81873 h 167399"/>
                <a:gd name="connsiteX4" fmla="*/ 178119 w 178119"/>
                <a:gd name="connsiteY4" fmla="*/ 84309 h 167399"/>
                <a:gd name="connsiteX5" fmla="*/ 89053 w 178119"/>
                <a:gd name="connsiteY5" fmla="*/ 167400 h 167399"/>
                <a:gd name="connsiteX6" fmla="*/ 0 w 178119"/>
                <a:gd name="connsiteY6" fmla="*/ 85825 h 167399"/>
                <a:gd name="connsiteX7" fmla="*/ 116924 w 178119"/>
                <a:gd name="connsiteY7" fmla="*/ 84590 h 167399"/>
                <a:gd name="connsiteX8" fmla="*/ 116924 w 178119"/>
                <a:gd name="connsiteY8" fmla="*/ 82453 h 167399"/>
                <a:gd name="connsiteX9" fmla="*/ 89372 w 178119"/>
                <a:gd name="connsiteY9" fmla="*/ 44101 h 167399"/>
                <a:gd name="connsiteX10" fmla="*/ 60912 w 178119"/>
                <a:gd name="connsiteY10" fmla="*/ 81542 h 167399"/>
                <a:gd name="connsiteX11" fmla="*/ 60912 w 178119"/>
                <a:gd name="connsiteY11" fmla="*/ 83977 h 167399"/>
                <a:gd name="connsiteX12" fmla="*/ 89372 w 178119"/>
                <a:gd name="connsiteY12" fmla="*/ 123240 h 167399"/>
                <a:gd name="connsiteX13" fmla="*/ 116924 w 178119"/>
                <a:gd name="connsiteY13" fmla="*/ 84590 h 167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8119" h="167399">
                  <a:moveTo>
                    <a:pt x="0" y="85825"/>
                  </a:moveTo>
                  <a:lnTo>
                    <a:pt x="0" y="83397"/>
                  </a:lnTo>
                  <a:cubicBezTo>
                    <a:pt x="0" y="31649"/>
                    <a:pt x="38874" y="0"/>
                    <a:pt x="89353" y="0"/>
                  </a:cubicBezTo>
                  <a:cubicBezTo>
                    <a:pt x="139243" y="0"/>
                    <a:pt x="178119" y="30738"/>
                    <a:pt x="178119" y="81873"/>
                  </a:cubicBezTo>
                  <a:lnTo>
                    <a:pt x="178119" y="84309"/>
                  </a:lnTo>
                  <a:cubicBezTo>
                    <a:pt x="178119" y="136654"/>
                    <a:pt x="138962" y="167400"/>
                    <a:pt x="89053" y="167400"/>
                  </a:cubicBezTo>
                  <a:cubicBezTo>
                    <a:pt x="39148" y="167400"/>
                    <a:pt x="0" y="138178"/>
                    <a:pt x="0" y="85825"/>
                  </a:cubicBezTo>
                  <a:close/>
                  <a:moveTo>
                    <a:pt x="116924" y="84590"/>
                  </a:moveTo>
                  <a:lnTo>
                    <a:pt x="116924" y="82453"/>
                  </a:lnTo>
                  <a:cubicBezTo>
                    <a:pt x="116924" y="57498"/>
                    <a:pt x="108042" y="44101"/>
                    <a:pt x="89372" y="44101"/>
                  </a:cubicBezTo>
                  <a:cubicBezTo>
                    <a:pt x="71041" y="44101"/>
                    <a:pt x="60912" y="56587"/>
                    <a:pt x="60912" y="81542"/>
                  </a:cubicBezTo>
                  <a:lnTo>
                    <a:pt x="60912" y="83977"/>
                  </a:lnTo>
                  <a:cubicBezTo>
                    <a:pt x="60912" y="109843"/>
                    <a:pt x="70074" y="123240"/>
                    <a:pt x="89372" y="123240"/>
                  </a:cubicBezTo>
                  <a:cubicBezTo>
                    <a:pt x="107732" y="123265"/>
                    <a:pt x="116924" y="109868"/>
                    <a:pt x="116924" y="84590"/>
                  </a:cubicBezTo>
                  <a:close/>
                </a:path>
              </a:pathLst>
            </a:custGeom>
            <a:solidFill>
              <a:srgbClr val="051B31"/>
            </a:solidFill>
            <a:ln w="31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800"/>
            </a:p>
          </p:txBody>
        </p:sp>
        <p:sp>
          <p:nvSpPr>
            <p:cNvPr id="16" name="Forme libre 15">
              <a:extLst>
                <a:ext uri="{FF2B5EF4-FFF2-40B4-BE49-F238E27FC236}">
                  <a16:creationId xmlns:a16="http://schemas.microsoft.com/office/drawing/2014/main" id="{39B2E777-5D7C-C907-BA79-CDD0719A09EF}"/>
                </a:ext>
              </a:extLst>
            </p:cNvPr>
            <p:cNvSpPr/>
            <p:nvPr/>
          </p:nvSpPr>
          <p:spPr>
            <a:xfrm>
              <a:off x="393624" y="800149"/>
              <a:ext cx="63919" cy="63562"/>
            </a:xfrm>
            <a:custGeom>
              <a:avLst/>
              <a:gdLst>
                <a:gd name="connsiteX0" fmla="*/ 63920 w 63919"/>
                <a:gd name="connsiteY0" fmla="*/ 31781 h 63562"/>
                <a:gd name="connsiteX1" fmla="*/ 58536 w 63919"/>
                <a:gd name="connsiteY1" fmla="*/ 14128 h 63562"/>
                <a:gd name="connsiteX2" fmla="*/ 44199 w 63919"/>
                <a:gd name="connsiteY2" fmla="*/ 2422 h 63562"/>
                <a:gd name="connsiteX3" fmla="*/ 25736 w 63919"/>
                <a:gd name="connsiteY3" fmla="*/ 608 h 63562"/>
                <a:gd name="connsiteX4" fmla="*/ 9372 w 63919"/>
                <a:gd name="connsiteY4" fmla="*/ 9297 h 63562"/>
                <a:gd name="connsiteX5" fmla="*/ 619 w 63919"/>
                <a:gd name="connsiteY5" fmla="*/ 25561 h 63562"/>
                <a:gd name="connsiteX6" fmla="*/ 2424 w 63919"/>
                <a:gd name="connsiteY6" fmla="*/ 43921 h 63562"/>
                <a:gd name="connsiteX7" fmla="*/ 14178 w 63919"/>
                <a:gd name="connsiteY7" fmla="*/ 58191 h 63562"/>
                <a:gd name="connsiteX8" fmla="*/ 31926 w 63919"/>
                <a:gd name="connsiteY8" fmla="*/ 63563 h 63562"/>
                <a:gd name="connsiteX9" fmla="*/ 44170 w 63919"/>
                <a:gd name="connsiteY9" fmla="*/ 61155 h 63562"/>
                <a:gd name="connsiteX10" fmla="*/ 54551 w 63919"/>
                <a:gd name="connsiteY10" fmla="*/ 54268 h 63562"/>
                <a:gd name="connsiteX11" fmla="*/ 61486 w 63919"/>
                <a:gd name="connsiteY11" fmla="*/ 43953 h 63562"/>
                <a:gd name="connsiteX12" fmla="*/ 63920 w 63919"/>
                <a:gd name="connsiteY12" fmla="*/ 31781 h 63562"/>
                <a:gd name="connsiteX13" fmla="*/ 63920 w 63919"/>
                <a:gd name="connsiteY13" fmla="*/ 31781 h 63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919" h="63562">
                  <a:moveTo>
                    <a:pt x="63920" y="31781"/>
                  </a:moveTo>
                  <a:cubicBezTo>
                    <a:pt x="63920" y="25497"/>
                    <a:pt x="62047" y="19354"/>
                    <a:pt x="58536" y="14128"/>
                  </a:cubicBezTo>
                  <a:cubicBezTo>
                    <a:pt x="55025" y="8902"/>
                    <a:pt x="50038" y="4829"/>
                    <a:pt x="44199" y="2422"/>
                  </a:cubicBezTo>
                  <a:cubicBezTo>
                    <a:pt x="38361" y="16"/>
                    <a:pt x="31936" y="-615"/>
                    <a:pt x="25736" y="608"/>
                  </a:cubicBezTo>
                  <a:cubicBezTo>
                    <a:pt x="19540" y="1832"/>
                    <a:pt x="13843" y="4855"/>
                    <a:pt x="9372" y="9297"/>
                  </a:cubicBezTo>
                  <a:cubicBezTo>
                    <a:pt x="4903" y="13738"/>
                    <a:pt x="1857" y="19398"/>
                    <a:pt x="619" y="25561"/>
                  </a:cubicBezTo>
                  <a:cubicBezTo>
                    <a:pt x="-619" y="31724"/>
                    <a:pt x="9" y="38113"/>
                    <a:pt x="2424" y="43921"/>
                  </a:cubicBezTo>
                  <a:cubicBezTo>
                    <a:pt x="4839" y="49729"/>
                    <a:pt x="8930" y="54695"/>
                    <a:pt x="14178" y="58191"/>
                  </a:cubicBezTo>
                  <a:cubicBezTo>
                    <a:pt x="19430" y="61687"/>
                    <a:pt x="25607" y="63556"/>
                    <a:pt x="31926" y="63563"/>
                  </a:cubicBezTo>
                  <a:cubicBezTo>
                    <a:pt x="36127" y="63568"/>
                    <a:pt x="40285" y="62750"/>
                    <a:pt x="44170" y="61155"/>
                  </a:cubicBezTo>
                  <a:cubicBezTo>
                    <a:pt x="48052" y="59560"/>
                    <a:pt x="51579" y="57220"/>
                    <a:pt x="54551" y="54268"/>
                  </a:cubicBezTo>
                  <a:cubicBezTo>
                    <a:pt x="57520" y="51317"/>
                    <a:pt x="59877" y="47811"/>
                    <a:pt x="61486" y="43953"/>
                  </a:cubicBezTo>
                  <a:cubicBezTo>
                    <a:pt x="63094" y="40094"/>
                    <a:pt x="63920" y="35958"/>
                    <a:pt x="63920" y="31781"/>
                  </a:cubicBezTo>
                  <a:lnTo>
                    <a:pt x="63920" y="31781"/>
                  </a:lnTo>
                  <a:close/>
                </a:path>
              </a:pathLst>
            </a:custGeom>
            <a:solidFill>
              <a:srgbClr val="051B31"/>
            </a:solidFill>
            <a:ln w="31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800"/>
            </a:p>
          </p:txBody>
        </p:sp>
        <p:sp>
          <p:nvSpPr>
            <p:cNvPr id="17" name="Forme libre 16">
              <a:extLst>
                <a:ext uri="{FF2B5EF4-FFF2-40B4-BE49-F238E27FC236}">
                  <a16:creationId xmlns:a16="http://schemas.microsoft.com/office/drawing/2014/main" id="{7E7AB0F1-4D83-5C35-3402-20F393DF4962}"/>
                </a:ext>
              </a:extLst>
            </p:cNvPr>
            <p:cNvSpPr/>
            <p:nvPr/>
          </p:nvSpPr>
          <p:spPr>
            <a:xfrm>
              <a:off x="838197" y="975196"/>
              <a:ext cx="63919" cy="63562"/>
            </a:xfrm>
            <a:custGeom>
              <a:avLst/>
              <a:gdLst>
                <a:gd name="connsiteX0" fmla="*/ 63920 w 63919"/>
                <a:gd name="connsiteY0" fmla="*/ 31732 h 63562"/>
                <a:gd name="connsiteX1" fmla="*/ 58507 w 63919"/>
                <a:gd name="connsiteY1" fmla="*/ 14087 h 63562"/>
                <a:gd name="connsiteX2" fmla="*/ 44151 w 63919"/>
                <a:gd name="connsiteY2" fmla="*/ 2403 h 63562"/>
                <a:gd name="connsiteX3" fmla="*/ 25688 w 63919"/>
                <a:gd name="connsiteY3" fmla="*/ 618 h 63562"/>
                <a:gd name="connsiteX4" fmla="*/ 9336 w 63919"/>
                <a:gd name="connsiteY4" fmla="*/ 9332 h 63562"/>
                <a:gd name="connsiteX5" fmla="*/ 609 w 63919"/>
                <a:gd name="connsiteY5" fmla="*/ 25610 h 63562"/>
                <a:gd name="connsiteX6" fmla="*/ 2440 w 63919"/>
                <a:gd name="connsiteY6" fmla="*/ 43967 h 63562"/>
                <a:gd name="connsiteX7" fmla="*/ 14220 w 63919"/>
                <a:gd name="connsiteY7" fmla="*/ 58218 h 63562"/>
                <a:gd name="connsiteX8" fmla="*/ 31978 w 63919"/>
                <a:gd name="connsiteY8" fmla="*/ 63563 h 63562"/>
                <a:gd name="connsiteX9" fmla="*/ 44212 w 63919"/>
                <a:gd name="connsiteY9" fmla="*/ 61134 h 63562"/>
                <a:gd name="connsiteX10" fmla="*/ 54583 w 63919"/>
                <a:gd name="connsiteY10" fmla="*/ 54231 h 63562"/>
                <a:gd name="connsiteX11" fmla="*/ 61502 w 63919"/>
                <a:gd name="connsiteY11" fmla="*/ 43905 h 63562"/>
                <a:gd name="connsiteX12" fmla="*/ 63920 w 63919"/>
                <a:gd name="connsiteY12" fmla="*/ 31732 h 63562"/>
                <a:gd name="connsiteX13" fmla="*/ 63920 w 63919"/>
                <a:gd name="connsiteY13" fmla="*/ 31732 h 63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919" h="63562">
                  <a:moveTo>
                    <a:pt x="63920" y="31732"/>
                  </a:moveTo>
                  <a:cubicBezTo>
                    <a:pt x="63910" y="25447"/>
                    <a:pt x="62027" y="19307"/>
                    <a:pt x="58507" y="14087"/>
                  </a:cubicBezTo>
                  <a:cubicBezTo>
                    <a:pt x="54990" y="8867"/>
                    <a:pt x="49993" y="4801"/>
                    <a:pt x="44151" y="2403"/>
                  </a:cubicBezTo>
                  <a:cubicBezTo>
                    <a:pt x="38309" y="6"/>
                    <a:pt x="31884" y="-615"/>
                    <a:pt x="25688" y="618"/>
                  </a:cubicBezTo>
                  <a:cubicBezTo>
                    <a:pt x="19492" y="1851"/>
                    <a:pt x="13801" y="4884"/>
                    <a:pt x="9336" y="9332"/>
                  </a:cubicBezTo>
                  <a:cubicBezTo>
                    <a:pt x="4871" y="13780"/>
                    <a:pt x="1834" y="19445"/>
                    <a:pt x="609" y="25610"/>
                  </a:cubicBezTo>
                  <a:cubicBezTo>
                    <a:pt x="-619" y="31774"/>
                    <a:pt x="19" y="38162"/>
                    <a:pt x="2440" y="43967"/>
                  </a:cubicBezTo>
                  <a:cubicBezTo>
                    <a:pt x="4865" y="49771"/>
                    <a:pt x="8962" y="54730"/>
                    <a:pt x="14220" y="58218"/>
                  </a:cubicBezTo>
                  <a:cubicBezTo>
                    <a:pt x="19479" y="61706"/>
                    <a:pt x="25656" y="63566"/>
                    <a:pt x="31978" y="63563"/>
                  </a:cubicBezTo>
                  <a:cubicBezTo>
                    <a:pt x="36175" y="63561"/>
                    <a:pt x="40334" y="62736"/>
                    <a:pt x="44212" y="61134"/>
                  </a:cubicBezTo>
                  <a:cubicBezTo>
                    <a:pt x="48091" y="59533"/>
                    <a:pt x="51614" y="57187"/>
                    <a:pt x="54583" y="54231"/>
                  </a:cubicBezTo>
                  <a:cubicBezTo>
                    <a:pt x="57549" y="51275"/>
                    <a:pt x="59900" y="47766"/>
                    <a:pt x="61502" y="43905"/>
                  </a:cubicBezTo>
                  <a:cubicBezTo>
                    <a:pt x="63104" y="40045"/>
                    <a:pt x="63926" y="35908"/>
                    <a:pt x="63920" y="31732"/>
                  </a:cubicBezTo>
                  <a:lnTo>
                    <a:pt x="63920" y="31732"/>
                  </a:lnTo>
                  <a:close/>
                </a:path>
              </a:pathLst>
            </a:custGeom>
            <a:solidFill>
              <a:srgbClr val="051B31"/>
            </a:solidFill>
            <a:ln w="31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800"/>
            </a:p>
          </p:txBody>
        </p:sp>
      </p:grpSp>
      <p:sp>
        <p:nvSpPr>
          <p:cNvPr id="9" name="Espace réservé du pied de page 2">
            <a:extLst>
              <a:ext uri="{FF2B5EF4-FFF2-40B4-BE49-F238E27FC236}">
                <a16:creationId xmlns:a16="http://schemas.microsoft.com/office/drawing/2014/main" id="{A83349DE-E365-6BCE-0CCE-037C79A66E08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>
          <a:xfrm rot="16200000">
            <a:off x="-3142902" y="7003112"/>
            <a:ext cx="7226070" cy="608542"/>
          </a:xfrm>
          <a:prstGeom prst="rect">
            <a:avLst/>
          </a:prstGeom>
        </p:spPr>
        <p:txBody>
          <a:bodyPr/>
          <a:lstStyle/>
          <a:p>
            <a:r>
              <a:rPr lang="fr-FR" dirty="0" err="1"/>
              <a:t>Nerea</a:t>
            </a:r>
            <a:r>
              <a:rPr lang="fr-FR" dirty="0"/>
              <a:t> Enrique | </a:t>
            </a:r>
            <a:r>
              <a:rPr lang="fr-FR" dirty="0" err="1"/>
              <a:t>StandAAArdise</a:t>
            </a:r>
            <a:r>
              <a:rPr lang="fr-FR" dirty="0"/>
              <a:t> </a:t>
            </a:r>
            <a:r>
              <a:rPr lang="fr-FR" dirty="0" err="1"/>
              <a:t>your</a:t>
            </a:r>
            <a:r>
              <a:rPr lang="fr-FR" dirty="0"/>
              <a:t> tests | Forum PHP 2024</a:t>
            </a:r>
          </a:p>
        </p:txBody>
      </p:sp>
    </p:spTree>
    <p:extLst>
      <p:ext uri="{BB962C8B-B14F-4D97-AF65-F5344CB8AC3E}">
        <p14:creationId xmlns:p14="http://schemas.microsoft.com/office/powerpoint/2010/main" val="199141928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hanks_Yellow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12">
            <a:extLst>
              <a:ext uri="{FF2B5EF4-FFF2-40B4-BE49-F238E27FC236}">
                <a16:creationId xmlns:a16="http://schemas.microsoft.com/office/drawing/2014/main" id="{A266D9AE-0452-A482-56D8-79B342818ED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125576" y="9589837"/>
            <a:ext cx="3133725" cy="289437"/>
          </a:xfrm>
        </p:spPr>
        <p:txBody>
          <a:bodyPr>
            <a:noAutofit/>
          </a:bodyPr>
          <a:lstStyle>
            <a:lvl1pPr marL="0" marR="0" indent="0" algn="l" defTabSz="457191" rtl="0" eaLnBrk="1" fontAlgn="auto" latinLnBrk="0" hangingPunct="1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fr-FR" sz="2100" b="0" i="0" kern="1200" dirty="0" smtClean="0">
                <a:solidFill>
                  <a:schemeClr val="tx1"/>
                </a:solidFill>
                <a:latin typeface="Graphik-SemiboldItalic" pitchFamily="34" charset="0"/>
                <a:ea typeface="Graphik-SemiboldItalic" pitchFamily="34" charset="-122"/>
                <a:cs typeface="Graphik-SemiboldItalic" pitchFamily="34" charset="-120"/>
              </a:defRPr>
            </a:lvl1pPr>
            <a:lvl2pPr marL="0" algn="l" defTabSz="457191" rtl="0" eaLnBrk="1" latinLnBrk="0" hangingPunct="1">
              <a:lnSpc>
                <a:spcPts val="2700"/>
              </a:lnSpc>
              <a:defRPr lang="fr-FR" sz="2100" b="0" i="0" kern="1200" dirty="0" smtClean="0">
                <a:solidFill>
                  <a:srgbClr val="051B31"/>
                </a:solidFill>
                <a:latin typeface="Graphik-SemiboldItalic" pitchFamily="34" charset="0"/>
                <a:ea typeface="Graphik-SemiboldItalic" pitchFamily="34" charset="-122"/>
                <a:cs typeface="Graphik-SemiboldItalic" pitchFamily="34" charset="-120"/>
              </a:defRPr>
            </a:lvl2pPr>
            <a:lvl3pPr marL="0" algn="l" defTabSz="457191" rtl="0" eaLnBrk="1" latinLnBrk="0" hangingPunct="1">
              <a:lnSpc>
                <a:spcPts val="2700"/>
              </a:lnSpc>
              <a:defRPr lang="fr-FR" sz="2100" b="0" i="0" kern="1200" dirty="0" smtClean="0">
                <a:solidFill>
                  <a:srgbClr val="051B31"/>
                </a:solidFill>
                <a:latin typeface="Graphik-SemiboldItalic" pitchFamily="34" charset="0"/>
                <a:ea typeface="Graphik-SemiboldItalic" pitchFamily="34" charset="-122"/>
                <a:cs typeface="Graphik-SemiboldItalic" pitchFamily="34" charset="-120"/>
              </a:defRPr>
            </a:lvl3pPr>
            <a:lvl4pPr marL="0" algn="l" defTabSz="457191" rtl="0" eaLnBrk="1" latinLnBrk="0" hangingPunct="1">
              <a:lnSpc>
                <a:spcPts val="2700"/>
              </a:lnSpc>
              <a:defRPr lang="fr-FR" sz="2100" b="0" i="0" kern="1200" dirty="0" smtClean="0">
                <a:solidFill>
                  <a:srgbClr val="051B31"/>
                </a:solidFill>
                <a:latin typeface="Graphik-SemiboldItalic" pitchFamily="34" charset="0"/>
                <a:ea typeface="Graphik-SemiboldItalic" pitchFamily="34" charset="-122"/>
                <a:cs typeface="Graphik-SemiboldItalic" pitchFamily="34" charset="-120"/>
              </a:defRPr>
            </a:lvl4pPr>
            <a:lvl5pPr marL="0" algn="l" defTabSz="457191" rtl="0" eaLnBrk="1" latinLnBrk="0" hangingPunct="1">
              <a:lnSpc>
                <a:spcPts val="2700"/>
              </a:lnSpc>
              <a:defRPr lang="fr-FR" sz="2100" b="0" i="0" kern="1200" dirty="0">
                <a:solidFill>
                  <a:srgbClr val="051B31"/>
                </a:solidFill>
                <a:latin typeface="Graphik-SemiboldItalic" pitchFamily="34" charset="0"/>
                <a:ea typeface="Graphik-SemiboldItalic" pitchFamily="34" charset="-122"/>
                <a:cs typeface="Graphik-SemiboldItalic" pitchFamily="34" charset="-120"/>
              </a:defRPr>
            </a:lvl5pPr>
          </a:lstStyle>
          <a:p>
            <a:pPr lvl="0"/>
            <a:r>
              <a:rPr lang="fr-FR"/>
              <a:t>Prénom Nom.</a:t>
            </a:r>
          </a:p>
        </p:txBody>
      </p:sp>
      <p:sp>
        <p:nvSpPr>
          <p:cNvPr id="7" name="Espace réservé du texte 12">
            <a:extLst>
              <a:ext uri="{FF2B5EF4-FFF2-40B4-BE49-F238E27FC236}">
                <a16:creationId xmlns:a16="http://schemas.microsoft.com/office/drawing/2014/main" id="{4DCC4835-D701-5245-D617-B0FF43A81FF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125576" y="9879274"/>
            <a:ext cx="3133725" cy="834511"/>
          </a:xfrm>
        </p:spPr>
        <p:txBody>
          <a:bodyPr>
            <a:noAutofit/>
          </a:bodyPr>
          <a:lstStyle>
            <a:lvl1pPr marL="0" marR="0" indent="0" algn="l" defTabSz="457191" rtl="0" eaLnBrk="1" fontAlgn="auto" latinLnBrk="0" hangingPunct="1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fr-FR" sz="1500" b="0" i="0" kern="1200" dirty="0" smtClean="0">
                <a:solidFill>
                  <a:schemeClr val="tx1"/>
                </a:solidFill>
                <a:latin typeface="+mn-lt"/>
                <a:ea typeface="Graphik-SemiboldItalic" pitchFamily="34" charset="-122"/>
                <a:cs typeface="Graphik-SemiboldItalic" pitchFamily="34" charset="-120"/>
              </a:defRPr>
            </a:lvl1pPr>
            <a:lvl2pPr marL="0" algn="l" defTabSz="457191" rtl="0" eaLnBrk="1" latinLnBrk="0" hangingPunct="1">
              <a:lnSpc>
                <a:spcPts val="2700"/>
              </a:lnSpc>
              <a:defRPr lang="fr-FR" sz="2100" b="0" i="0" kern="1200" dirty="0" smtClean="0">
                <a:solidFill>
                  <a:srgbClr val="051B31"/>
                </a:solidFill>
                <a:latin typeface="Graphik-SemiboldItalic" pitchFamily="34" charset="0"/>
                <a:ea typeface="Graphik-SemiboldItalic" pitchFamily="34" charset="-122"/>
                <a:cs typeface="Graphik-SemiboldItalic" pitchFamily="34" charset="-120"/>
              </a:defRPr>
            </a:lvl2pPr>
            <a:lvl3pPr marL="0" algn="l" defTabSz="457191" rtl="0" eaLnBrk="1" latinLnBrk="0" hangingPunct="1">
              <a:lnSpc>
                <a:spcPts val="2700"/>
              </a:lnSpc>
              <a:defRPr lang="fr-FR" sz="2100" b="0" i="0" kern="1200" dirty="0" smtClean="0">
                <a:solidFill>
                  <a:srgbClr val="051B31"/>
                </a:solidFill>
                <a:latin typeface="Graphik-SemiboldItalic" pitchFamily="34" charset="0"/>
                <a:ea typeface="Graphik-SemiboldItalic" pitchFamily="34" charset="-122"/>
                <a:cs typeface="Graphik-SemiboldItalic" pitchFamily="34" charset="-120"/>
              </a:defRPr>
            </a:lvl3pPr>
            <a:lvl4pPr marL="0" algn="l" defTabSz="457191" rtl="0" eaLnBrk="1" latinLnBrk="0" hangingPunct="1">
              <a:lnSpc>
                <a:spcPts val="2700"/>
              </a:lnSpc>
              <a:defRPr lang="fr-FR" sz="2100" b="0" i="0" kern="1200" dirty="0" smtClean="0">
                <a:solidFill>
                  <a:srgbClr val="051B31"/>
                </a:solidFill>
                <a:latin typeface="Graphik-SemiboldItalic" pitchFamily="34" charset="0"/>
                <a:ea typeface="Graphik-SemiboldItalic" pitchFamily="34" charset="-122"/>
                <a:cs typeface="Graphik-SemiboldItalic" pitchFamily="34" charset="-120"/>
              </a:defRPr>
            </a:lvl4pPr>
            <a:lvl5pPr marL="0" algn="l" defTabSz="457191" rtl="0" eaLnBrk="1" latinLnBrk="0" hangingPunct="1">
              <a:lnSpc>
                <a:spcPts val="2700"/>
              </a:lnSpc>
              <a:defRPr lang="fr-FR" sz="2100" b="0" i="0" kern="1200" dirty="0">
                <a:solidFill>
                  <a:srgbClr val="051B31"/>
                </a:solidFill>
                <a:latin typeface="Graphik-SemiboldItalic" pitchFamily="34" charset="0"/>
                <a:ea typeface="Graphik-SemiboldItalic" pitchFamily="34" charset="-122"/>
                <a:cs typeface="Graphik-SemiboldItalic" pitchFamily="34" charset="-120"/>
              </a:defRPr>
            </a:lvl5pPr>
          </a:lstStyle>
          <a:p>
            <a:pPr lvl="0"/>
            <a:r>
              <a:rPr lang="fr-FR"/>
              <a:t>POSTE                   </a:t>
            </a:r>
            <a:r>
              <a:rPr lang="fr-FR" err="1"/>
              <a:t>email@ekino.com</a:t>
            </a:r>
            <a:r>
              <a:rPr lang="fr-FR"/>
              <a:t>                             Tél</a:t>
            </a:r>
          </a:p>
        </p:txBody>
      </p:sp>
      <p:sp>
        <p:nvSpPr>
          <p:cNvPr id="8" name="Corde 7">
            <a:extLst>
              <a:ext uri="{FF2B5EF4-FFF2-40B4-BE49-F238E27FC236}">
                <a16:creationId xmlns:a16="http://schemas.microsoft.com/office/drawing/2014/main" id="{DC2E6FCE-DBFE-B1EB-F3D4-36C7F75AE485}"/>
              </a:ext>
            </a:extLst>
          </p:cNvPr>
          <p:cNvSpPr/>
          <p:nvPr userDrawn="1"/>
        </p:nvSpPr>
        <p:spPr>
          <a:xfrm>
            <a:off x="17821277" y="10296526"/>
            <a:ext cx="714374" cy="714374"/>
          </a:xfrm>
          <a:prstGeom prst="chord">
            <a:avLst>
              <a:gd name="adj1" fmla="val 4288123"/>
              <a:gd name="adj2" fmla="val 17288792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13" name="Espace réservé du texte 12">
            <a:extLst>
              <a:ext uri="{FF2B5EF4-FFF2-40B4-BE49-F238E27FC236}">
                <a16:creationId xmlns:a16="http://schemas.microsoft.com/office/drawing/2014/main" id="{919E4DD0-5179-6BAD-9E24-2DE05880CB3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696451" y="9589837"/>
            <a:ext cx="3133725" cy="289437"/>
          </a:xfrm>
        </p:spPr>
        <p:txBody>
          <a:bodyPr>
            <a:noAutofit/>
          </a:bodyPr>
          <a:lstStyle>
            <a:lvl1pPr marL="0" marR="0" indent="0" algn="l" defTabSz="457191" rtl="0" eaLnBrk="1" fontAlgn="auto" latinLnBrk="0" hangingPunct="1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fr-FR" sz="2100" b="0" i="0" kern="1200" dirty="0" smtClean="0">
                <a:solidFill>
                  <a:schemeClr val="tx1"/>
                </a:solidFill>
                <a:latin typeface="Graphik-SemiboldItalic" pitchFamily="34" charset="0"/>
                <a:ea typeface="Graphik-SemiboldItalic" pitchFamily="34" charset="-122"/>
                <a:cs typeface="Graphik-SemiboldItalic" pitchFamily="34" charset="-120"/>
              </a:defRPr>
            </a:lvl1pPr>
            <a:lvl2pPr marL="0" algn="l" defTabSz="457191" rtl="0" eaLnBrk="1" latinLnBrk="0" hangingPunct="1">
              <a:lnSpc>
                <a:spcPts val="2700"/>
              </a:lnSpc>
              <a:defRPr lang="fr-FR" sz="2100" b="0" i="0" kern="1200" dirty="0" smtClean="0">
                <a:solidFill>
                  <a:srgbClr val="051B31"/>
                </a:solidFill>
                <a:latin typeface="Graphik-SemiboldItalic" pitchFamily="34" charset="0"/>
                <a:ea typeface="Graphik-SemiboldItalic" pitchFamily="34" charset="-122"/>
                <a:cs typeface="Graphik-SemiboldItalic" pitchFamily="34" charset="-120"/>
              </a:defRPr>
            </a:lvl2pPr>
            <a:lvl3pPr marL="0" algn="l" defTabSz="457191" rtl="0" eaLnBrk="1" latinLnBrk="0" hangingPunct="1">
              <a:lnSpc>
                <a:spcPts val="2700"/>
              </a:lnSpc>
              <a:defRPr lang="fr-FR" sz="2100" b="0" i="0" kern="1200" dirty="0" smtClean="0">
                <a:solidFill>
                  <a:srgbClr val="051B31"/>
                </a:solidFill>
                <a:latin typeface="Graphik-SemiboldItalic" pitchFamily="34" charset="0"/>
                <a:ea typeface="Graphik-SemiboldItalic" pitchFamily="34" charset="-122"/>
                <a:cs typeface="Graphik-SemiboldItalic" pitchFamily="34" charset="-120"/>
              </a:defRPr>
            </a:lvl3pPr>
            <a:lvl4pPr marL="0" algn="l" defTabSz="457191" rtl="0" eaLnBrk="1" latinLnBrk="0" hangingPunct="1">
              <a:lnSpc>
                <a:spcPts val="2700"/>
              </a:lnSpc>
              <a:defRPr lang="fr-FR" sz="2100" b="0" i="0" kern="1200" dirty="0" smtClean="0">
                <a:solidFill>
                  <a:srgbClr val="051B31"/>
                </a:solidFill>
                <a:latin typeface="Graphik-SemiboldItalic" pitchFamily="34" charset="0"/>
                <a:ea typeface="Graphik-SemiboldItalic" pitchFamily="34" charset="-122"/>
                <a:cs typeface="Graphik-SemiboldItalic" pitchFamily="34" charset="-120"/>
              </a:defRPr>
            </a:lvl4pPr>
            <a:lvl5pPr marL="0" algn="l" defTabSz="457191" rtl="0" eaLnBrk="1" latinLnBrk="0" hangingPunct="1">
              <a:lnSpc>
                <a:spcPts val="2700"/>
              </a:lnSpc>
              <a:defRPr lang="fr-FR" sz="2100" b="0" i="0" kern="1200" dirty="0">
                <a:solidFill>
                  <a:srgbClr val="051B31"/>
                </a:solidFill>
                <a:latin typeface="Graphik-SemiboldItalic" pitchFamily="34" charset="0"/>
                <a:ea typeface="Graphik-SemiboldItalic" pitchFamily="34" charset="-122"/>
                <a:cs typeface="Graphik-SemiboldItalic" pitchFamily="34" charset="-120"/>
              </a:defRPr>
            </a:lvl5pPr>
          </a:lstStyle>
          <a:p>
            <a:pPr lvl="0"/>
            <a:r>
              <a:rPr lang="fr-FR"/>
              <a:t>Prénom Nom.</a:t>
            </a:r>
          </a:p>
        </p:txBody>
      </p:sp>
      <p:sp>
        <p:nvSpPr>
          <p:cNvPr id="2" name="Image 2" descr="preencoded.png">
            <a:extLst>
              <a:ext uri="{FF2B5EF4-FFF2-40B4-BE49-F238E27FC236}">
                <a16:creationId xmlns:a16="http://schemas.microsoft.com/office/drawing/2014/main" id="{97397B09-20D5-476F-DB2F-82E45031EA49}"/>
              </a:ext>
            </a:extLst>
          </p:cNvPr>
          <p:cNvSpPr/>
          <p:nvPr/>
        </p:nvSpPr>
        <p:spPr>
          <a:xfrm>
            <a:off x="5815013" y="2386016"/>
            <a:ext cx="6657975" cy="6657975"/>
          </a:xfrm>
          <a:custGeom>
            <a:avLst/>
            <a:gdLst>
              <a:gd name="connsiteX0" fmla="*/ 6657975 w 6657975"/>
              <a:gd name="connsiteY0" fmla="*/ 3328988 h 6657975"/>
              <a:gd name="connsiteX1" fmla="*/ 3328988 w 6657975"/>
              <a:gd name="connsiteY1" fmla="*/ 6657975 h 6657975"/>
              <a:gd name="connsiteX2" fmla="*/ 0 w 6657975"/>
              <a:gd name="connsiteY2" fmla="*/ 3328988 h 6657975"/>
              <a:gd name="connsiteX3" fmla="*/ 3328988 w 6657975"/>
              <a:gd name="connsiteY3" fmla="*/ 0 h 6657975"/>
              <a:gd name="connsiteX4" fmla="*/ 6657975 w 6657975"/>
              <a:gd name="connsiteY4" fmla="*/ 3328988 h 6657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57975" h="6657975">
                <a:moveTo>
                  <a:pt x="6657975" y="3328988"/>
                </a:moveTo>
                <a:cubicBezTo>
                  <a:pt x="6657975" y="5167537"/>
                  <a:pt x="5167537" y="6657975"/>
                  <a:pt x="3328988" y="6657975"/>
                </a:cubicBezTo>
                <a:cubicBezTo>
                  <a:pt x="1490439" y="6657975"/>
                  <a:pt x="0" y="5167537"/>
                  <a:pt x="0" y="3328988"/>
                </a:cubicBezTo>
                <a:cubicBezTo>
                  <a:pt x="0" y="1490439"/>
                  <a:pt x="1490439" y="0"/>
                  <a:pt x="3328988" y="0"/>
                </a:cubicBezTo>
                <a:cubicBezTo>
                  <a:pt x="5167537" y="0"/>
                  <a:pt x="6657975" y="1490439"/>
                  <a:pt x="6657975" y="3328988"/>
                </a:cubicBezTo>
                <a:close/>
              </a:path>
            </a:pathLst>
          </a:custGeom>
          <a:noFill/>
          <a:ln w="9525" cap="flat">
            <a:solidFill>
              <a:srgbClr val="FFFFFF"/>
            </a:solidFill>
            <a:prstDash val="solid"/>
            <a:miter/>
          </a:ln>
        </p:spPr>
        <p:txBody>
          <a:bodyPr rtlCol="0" anchor="ctr"/>
          <a:lstStyle/>
          <a:p>
            <a:endParaRPr lang="fr-FR" sz="1800"/>
          </a:p>
        </p:txBody>
      </p:sp>
      <p:sp>
        <p:nvSpPr>
          <p:cNvPr id="6" name="Text 2">
            <a:extLst>
              <a:ext uri="{FF2B5EF4-FFF2-40B4-BE49-F238E27FC236}">
                <a16:creationId xmlns:a16="http://schemas.microsoft.com/office/drawing/2014/main" id="{8BD47039-7780-A21E-9FD7-05803BCAC8F3}"/>
              </a:ext>
            </a:extLst>
          </p:cNvPr>
          <p:cNvSpPr/>
          <p:nvPr userDrawn="1"/>
        </p:nvSpPr>
        <p:spPr>
          <a:xfrm>
            <a:off x="1076327" y="5038725"/>
            <a:ext cx="24622125" cy="1257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10500"/>
              </a:lnSpc>
            </a:pPr>
            <a:r>
              <a:rPr lang="en-US" sz="9000" b="0" i="0">
                <a:solidFill>
                  <a:schemeClr val="tx1"/>
                </a:solidFill>
                <a:latin typeface="Graphik Light" pitchFamily="34" charset="0"/>
                <a:ea typeface="Graphik Light" pitchFamily="34" charset="-122"/>
                <a:cs typeface="Graphik Light" pitchFamily="34" charset="-120"/>
              </a:rPr>
              <a:t>Thank you.   </a:t>
            </a:r>
            <a:r>
              <a:rPr lang="en-US" sz="9000" b="0" i="0">
                <a:solidFill>
                  <a:schemeClr val="tx1"/>
                </a:solidFill>
                <a:latin typeface="Graphik-SemiboldItalic" pitchFamily="34" charset="0"/>
                <a:ea typeface="Graphik-SemiboldItalic" pitchFamily="34" charset="-122"/>
                <a:cs typeface="Graphik-SemiboldItalic" pitchFamily="34" charset="-120"/>
              </a:rPr>
              <a:t>Merci.</a:t>
            </a:r>
            <a:r>
              <a:rPr lang="en-US" sz="9000" b="0" i="0">
                <a:solidFill>
                  <a:schemeClr val="tx1"/>
                </a:solidFill>
                <a:latin typeface="Graphik Light" pitchFamily="34" charset="0"/>
                <a:ea typeface="Graphik Light" pitchFamily="34" charset="-122"/>
                <a:cs typeface="Graphik Light" pitchFamily="34" charset="-120"/>
              </a:rPr>
              <a:t>    </a:t>
            </a:r>
            <a:r>
              <a:rPr lang="en-US" sz="9000" b="0" i="0" err="1">
                <a:solidFill>
                  <a:schemeClr val="tx1"/>
                </a:solidFill>
                <a:latin typeface="Graphik Light" pitchFamily="34" charset="0"/>
                <a:ea typeface="Graphik Light" pitchFamily="34" charset="-122"/>
                <a:cs typeface="Graphik Light" pitchFamily="34" charset="-120"/>
              </a:rPr>
              <a:t>謝謝</a:t>
            </a:r>
            <a:r>
              <a:rPr lang="en-US" sz="9000" b="0" i="0">
                <a:solidFill>
                  <a:schemeClr val="tx1"/>
                </a:solidFill>
                <a:latin typeface="Graphik Light" pitchFamily="34" charset="0"/>
                <a:ea typeface="Graphik Light" pitchFamily="34" charset="-122"/>
                <a:cs typeface="Graphik Light" pitchFamily="34" charset="-120"/>
              </a:rPr>
              <a:t>.  </a:t>
            </a:r>
            <a:r>
              <a:rPr lang="en-US" sz="9000" b="0" i="0" err="1">
                <a:solidFill>
                  <a:schemeClr val="tx1"/>
                </a:solidFill>
                <a:latin typeface="Graphik Light" pitchFamily="34" charset="0"/>
                <a:ea typeface="Graphik Light" pitchFamily="34" charset="-122"/>
                <a:cs typeface="Graphik Light" pitchFamily="34" charset="-120"/>
              </a:rPr>
              <a:t>dhanyavad</a:t>
            </a:r>
            <a:r>
              <a:rPr lang="en-US" sz="9000" b="0" i="0">
                <a:solidFill>
                  <a:schemeClr val="tx1"/>
                </a:solidFill>
                <a:latin typeface="Graphik Light" pitchFamily="34" charset="0"/>
                <a:ea typeface="Graphik Light" pitchFamily="34" charset="-122"/>
                <a:cs typeface="Graphik Light" pitchFamily="34" charset="-120"/>
              </a:rPr>
              <a:t>   </a:t>
            </a:r>
            <a:r>
              <a:rPr lang="en-US" sz="9000" b="0" i="0" err="1">
                <a:solidFill>
                  <a:schemeClr val="tx1"/>
                </a:solidFill>
                <a:latin typeface="Graphik Light" pitchFamily="34" charset="0"/>
                <a:ea typeface="Graphik Light" pitchFamily="34" charset="-122"/>
                <a:cs typeface="Graphik Light" pitchFamily="34" charset="-120"/>
              </a:rPr>
              <a:t>cám</a:t>
            </a:r>
            <a:r>
              <a:rPr lang="en-US" sz="9000" b="0" i="0">
                <a:solidFill>
                  <a:schemeClr val="tx1"/>
                </a:solidFill>
                <a:latin typeface="Graphik Light" pitchFamily="34" charset="0"/>
                <a:ea typeface="Graphik Light" pitchFamily="34" charset="-122"/>
                <a:cs typeface="Graphik Light" pitchFamily="34" charset="-120"/>
              </a:rPr>
              <a:t> </a:t>
            </a:r>
            <a:r>
              <a:rPr lang="en-US" sz="9000" b="0" i="0" err="1">
                <a:solidFill>
                  <a:schemeClr val="tx1"/>
                </a:solidFill>
                <a:latin typeface="Graphik Light" pitchFamily="34" charset="0"/>
                <a:ea typeface="Graphik Light" pitchFamily="34" charset="-122"/>
                <a:cs typeface="Graphik Light" pitchFamily="34" charset="-120"/>
              </a:rPr>
              <a:t>ơn</a:t>
            </a:r>
            <a:endParaRPr lang="en-US" sz="9000">
              <a:solidFill>
                <a:schemeClr val="tx1"/>
              </a:solidFill>
            </a:endParaRPr>
          </a:p>
        </p:txBody>
      </p:sp>
      <p:grpSp>
        <p:nvGrpSpPr>
          <p:cNvPr id="9" name="Image 5" descr="preencoded.png">
            <a:extLst>
              <a:ext uri="{FF2B5EF4-FFF2-40B4-BE49-F238E27FC236}">
                <a16:creationId xmlns:a16="http://schemas.microsoft.com/office/drawing/2014/main" id="{C7A55011-958F-868B-EA08-24BEF657F113}"/>
              </a:ext>
            </a:extLst>
          </p:cNvPr>
          <p:cNvGrpSpPr/>
          <p:nvPr userDrawn="1"/>
        </p:nvGrpSpPr>
        <p:grpSpPr>
          <a:xfrm rot="16200000">
            <a:off x="38135" y="800153"/>
            <a:ext cx="863983" cy="238609"/>
            <a:chOff x="38133" y="800149"/>
            <a:chExt cx="863983" cy="238609"/>
          </a:xfrm>
          <a:solidFill>
            <a:srgbClr val="051B31"/>
          </a:solidFill>
        </p:grpSpPr>
        <p:sp>
          <p:nvSpPr>
            <p:cNvPr id="10" name="Forme libre 9">
              <a:extLst>
                <a:ext uri="{FF2B5EF4-FFF2-40B4-BE49-F238E27FC236}">
                  <a16:creationId xmlns:a16="http://schemas.microsoft.com/office/drawing/2014/main" id="{BEF03533-83D8-B770-2720-BDEB39E30FA9}"/>
                </a:ext>
              </a:extLst>
            </p:cNvPr>
            <p:cNvSpPr/>
            <p:nvPr/>
          </p:nvSpPr>
          <p:spPr>
            <a:xfrm>
              <a:off x="38133" y="871003"/>
              <a:ext cx="173154" cy="167697"/>
            </a:xfrm>
            <a:custGeom>
              <a:avLst/>
              <a:gdLst>
                <a:gd name="connsiteX0" fmla="*/ 0 w 173154"/>
                <a:gd name="connsiteY0" fmla="*/ 86115 h 167697"/>
                <a:gd name="connsiteX1" fmla="*/ 0 w 173154"/>
                <a:gd name="connsiteY1" fmla="*/ 83679 h 167697"/>
                <a:gd name="connsiteX2" fmla="*/ 88756 w 173154"/>
                <a:gd name="connsiteY2" fmla="*/ 0 h 167697"/>
                <a:gd name="connsiteX3" fmla="*/ 173155 w 173154"/>
                <a:gd name="connsiteY3" fmla="*/ 82784 h 167697"/>
                <a:gd name="connsiteX4" fmla="*/ 173155 w 173154"/>
                <a:gd name="connsiteY4" fmla="*/ 97391 h 167697"/>
                <a:gd name="connsiteX5" fmla="*/ 60904 w 173154"/>
                <a:gd name="connsiteY5" fmla="*/ 97391 h 167697"/>
                <a:gd name="connsiteX6" fmla="*/ 90897 w 173154"/>
                <a:gd name="connsiteY6" fmla="*/ 126918 h 167697"/>
                <a:gd name="connsiteX7" fmla="*/ 116000 w 173154"/>
                <a:gd name="connsiteY7" fmla="*/ 109876 h 167697"/>
                <a:gd name="connsiteX8" fmla="*/ 172314 w 173154"/>
                <a:gd name="connsiteY8" fmla="*/ 109876 h 167697"/>
                <a:gd name="connsiteX9" fmla="*/ 88756 w 173154"/>
                <a:gd name="connsiteY9" fmla="*/ 167698 h 167697"/>
                <a:gd name="connsiteX10" fmla="*/ 0 w 173154"/>
                <a:gd name="connsiteY10" fmla="*/ 86115 h 167697"/>
                <a:gd name="connsiteX11" fmla="*/ 113851 w 173154"/>
                <a:gd name="connsiteY11" fmla="*/ 66032 h 167697"/>
                <a:gd name="connsiteX12" fmla="*/ 88756 w 173154"/>
                <a:gd name="connsiteY12" fmla="*/ 38633 h 167697"/>
                <a:gd name="connsiteX13" fmla="*/ 61212 w 173154"/>
                <a:gd name="connsiteY13" fmla="*/ 66032 h 167697"/>
                <a:gd name="connsiteX14" fmla="*/ 113851 w 173154"/>
                <a:gd name="connsiteY14" fmla="*/ 66032 h 167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73154" h="167697">
                  <a:moveTo>
                    <a:pt x="0" y="86115"/>
                  </a:moveTo>
                  <a:lnTo>
                    <a:pt x="0" y="83679"/>
                  </a:lnTo>
                  <a:cubicBezTo>
                    <a:pt x="0" y="31939"/>
                    <a:pt x="39783" y="0"/>
                    <a:pt x="88756" y="0"/>
                  </a:cubicBezTo>
                  <a:cubicBezTo>
                    <a:pt x="133747" y="0"/>
                    <a:pt x="172005" y="25567"/>
                    <a:pt x="173155" y="82784"/>
                  </a:cubicBezTo>
                  <a:lnTo>
                    <a:pt x="173155" y="97391"/>
                  </a:lnTo>
                  <a:lnTo>
                    <a:pt x="60904" y="97391"/>
                  </a:lnTo>
                  <a:cubicBezTo>
                    <a:pt x="62437" y="116570"/>
                    <a:pt x="73759" y="126918"/>
                    <a:pt x="90897" y="126918"/>
                  </a:cubicBezTo>
                  <a:cubicBezTo>
                    <a:pt x="107727" y="126918"/>
                    <a:pt x="114159" y="118998"/>
                    <a:pt x="116000" y="109876"/>
                  </a:cubicBezTo>
                  <a:lnTo>
                    <a:pt x="172314" y="109876"/>
                  </a:lnTo>
                  <a:cubicBezTo>
                    <a:pt x="167415" y="146389"/>
                    <a:pt x="139562" y="167698"/>
                    <a:pt x="88756" y="167698"/>
                  </a:cubicBezTo>
                  <a:cubicBezTo>
                    <a:pt x="37642" y="167681"/>
                    <a:pt x="0" y="138758"/>
                    <a:pt x="0" y="86115"/>
                  </a:cubicBezTo>
                  <a:close/>
                  <a:moveTo>
                    <a:pt x="113851" y="66032"/>
                  </a:moveTo>
                  <a:cubicBezTo>
                    <a:pt x="113243" y="48981"/>
                    <a:pt x="104978" y="38633"/>
                    <a:pt x="88756" y="38633"/>
                  </a:cubicBezTo>
                  <a:cubicBezTo>
                    <a:pt x="74068" y="38633"/>
                    <a:pt x="63662" y="48070"/>
                    <a:pt x="61212" y="66032"/>
                  </a:cubicBezTo>
                  <a:lnTo>
                    <a:pt x="113851" y="66032"/>
                  </a:lnTo>
                  <a:close/>
                </a:path>
              </a:pathLst>
            </a:custGeom>
            <a:solidFill>
              <a:srgbClr val="051B31"/>
            </a:solidFill>
            <a:ln w="31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800"/>
            </a:p>
          </p:txBody>
        </p:sp>
        <p:sp>
          <p:nvSpPr>
            <p:cNvPr id="11" name="Forme libre 10">
              <a:extLst>
                <a:ext uri="{FF2B5EF4-FFF2-40B4-BE49-F238E27FC236}">
                  <a16:creationId xmlns:a16="http://schemas.microsoft.com/office/drawing/2014/main" id="{8F420D65-E4CA-6552-0560-12BE83B01049}"/>
                </a:ext>
              </a:extLst>
            </p:cNvPr>
            <p:cNvSpPr/>
            <p:nvPr/>
          </p:nvSpPr>
          <p:spPr>
            <a:xfrm>
              <a:off x="223252" y="806487"/>
              <a:ext cx="164965" cy="228269"/>
            </a:xfrm>
            <a:custGeom>
              <a:avLst/>
              <a:gdLst>
                <a:gd name="connsiteX0" fmla="*/ 0 w 164965"/>
                <a:gd name="connsiteY0" fmla="*/ 0 h 228269"/>
                <a:gd name="connsiteX1" fmla="*/ 60296 w 164965"/>
                <a:gd name="connsiteY1" fmla="*/ 0 h 228269"/>
                <a:gd name="connsiteX2" fmla="*/ 60296 w 164965"/>
                <a:gd name="connsiteY2" fmla="*/ 129354 h 228269"/>
                <a:gd name="connsiteX3" fmla="*/ 99162 w 164965"/>
                <a:gd name="connsiteY3" fmla="*/ 69056 h 228269"/>
                <a:gd name="connsiteX4" fmla="*/ 160990 w 164965"/>
                <a:gd name="connsiteY4" fmla="*/ 69056 h 228269"/>
                <a:gd name="connsiteX5" fmla="*/ 111718 w 164965"/>
                <a:gd name="connsiteY5" fmla="*/ 140307 h 228269"/>
                <a:gd name="connsiteX6" fmla="*/ 164965 w 164965"/>
                <a:gd name="connsiteY6" fmla="*/ 228270 h 228269"/>
                <a:gd name="connsiteX7" fmla="*/ 98246 w 164965"/>
                <a:gd name="connsiteY7" fmla="*/ 228270 h 228269"/>
                <a:gd name="connsiteX8" fmla="*/ 60296 w 164965"/>
                <a:gd name="connsiteY8" fmla="*/ 161923 h 228269"/>
                <a:gd name="connsiteX9" fmla="*/ 60296 w 164965"/>
                <a:gd name="connsiteY9" fmla="*/ 228270 h 228269"/>
                <a:gd name="connsiteX10" fmla="*/ 0 w 164965"/>
                <a:gd name="connsiteY10" fmla="*/ 228270 h 228269"/>
                <a:gd name="connsiteX11" fmla="*/ 0 w 164965"/>
                <a:gd name="connsiteY11" fmla="*/ 0 h 228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4965" h="228269">
                  <a:moveTo>
                    <a:pt x="0" y="0"/>
                  </a:moveTo>
                  <a:lnTo>
                    <a:pt x="60296" y="0"/>
                  </a:lnTo>
                  <a:lnTo>
                    <a:pt x="60296" y="129354"/>
                  </a:lnTo>
                  <a:lnTo>
                    <a:pt x="99162" y="69056"/>
                  </a:lnTo>
                  <a:lnTo>
                    <a:pt x="160990" y="69056"/>
                  </a:lnTo>
                  <a:lnTo>
                    <a:pt x="111718" y="140307"/>
                  </a:lnTo>
                  <a:lnTo>
                    <a:pt x="164965" y="228270"/>
                  </a:lnTo>
                  <a:lnTo>
                    <a:pt x="98246" y="228270"/>
                  </a:lnTo>
                  <a:lnTo>
                    <a:pt x="60296" y="161923"/>
                  </a:lnTo>
                  <a:lnTo>
                    <a:pt x="60296" y="228270"/>
                  </a:lnTo>
                  <a:lnTo>
                    <a:pt x="0" y="2282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51B31"/>
            </a:solidFill>
            <a:ln w="31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800"/>
            </a:p>
          </p:txBody>
        </p:sp>
        <p:sp>
          <p:nvSpPr>
            <p:cNvPr id="12" name="Forme libre 11">
              <a:extLst>
                <a:ext uri="{FF2B5EF4-FFF2-40B4-BE49-F238E27FC236}">
                  <a16:creationId xmlns:a16="http://schemas.microsoft.com/office/drawing/2014/main" id="{5EBA23A6-0F14-81DA-4A9D-7CF4115F2721}"/>
                </a:ext>
              </a:extLst>
            </p:cNvPr>
            <p:cNvSpPr/>
            <p:nvPr/>
          </p:nvSpPr>
          <p:spPr>
            <a:xfrm>
              <a:off x="395558" y="875543"/>
              <a:ext cx="59986" cy="159213"/>
            </a:xfrm>
            <a:custGeom>
              <a:avLst/>
              <a:gdLst>
                <a:gd name="connsiteX0" fmla="*/ 0 w 59986"/>
                <a:gd name="connsiteY0" fmla="*/ 0 h 159213"/>
                <a:gd name="connsiteX1" fmla="*/ 59987 w 59986"/>
                <a:gd name="connsiteY1" fmla="*/ 0 h 159213"/>
                <a:gd name="connsiteX2" fmla="*/ 59987 w 59986"/>
                <a:gd name="connsiteY2" fmla="*/ 159214 h 159213"/>
                <a:gd name="connsiteX3" fmla="*/ 0 w 59986"/>
                <a:gd name="connsiteY3" fmla="*/ 159214 h 159213"/>
                <a:gd name="connsiteX4" fmla="*/ 0 w 59986"/>
                <a:gd name="connsiteY4" fmla="*/ 0 h 159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986" h="159213">
                  <a:moveTo>
                    <a:pt x="0" y="0"/>
                  </a:moveTo>
                  <a:lnTo>
                    <a:pt x="59987" y="0"/>
                  </a:lnTo>
                  <a:lnTo>
                    <a:pt x="59987" y="159214"/>
                  </a:lnTo>
                  <a:lnTo>
                    <a:pt x="0" y="1592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51B31"/>
            </a:solidFill>
            <a:ln w="31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800"/>
            </a:p>
          </p:txBody>
        </p:sp>
        <p:sp>
          <p:nvSpPr>
            <p:cNvPr id="14" name="Forme libre 13">
              <a:extLst>
                <a:ext uri="{FF2B5EF4-FFF2-40B4-BE49-F238E27FC236}">
                  <a16:creationId xmlns:a16="http://schemas.microsoft.com/office/drawing/2014/main" id="{F380C3BA-C6A7-6E2F-ACEA-65DA3EBD9206}"/>
                </a:ext>
              </a:extLst>
            </p:cNvPr>
            <p:cNvSpPr/>
            <p:nvPr/>
          </p:nvSpPr>
          <p:spPr>
            <a:xfrm>
              <a:off x="479498" y="871318"/>
              <a:ext cx="164662" cy="163439"/>
            </a:xfrm>
            <a:custGeom>
              <a:avLst/>
              <a:gdLst>
                <a:gd name="connsiteX0" fmla="*/ 0 w 164662"/>
                <a:gd name="connsiteY0" fmla="*/ 4226 h 163439"/>
                <a:gd name="connsiteX1" fmla="*/ 60303 w 164662"/>
                <a:gd name="connsiteY1" fmla="*/ 4226 h 163439"/>
                <a:gd name="connsiteX2" fmla="*/ 60303 w 164662"/>
                <a:gd name="connsiteY2" fmla="*/ 29826 h 163439"/>
                <a:gd name="connsiteX3" fmla="*/ 113252 w 164662"/>
                <a:gd name="connsiteY3" fmla="*/ 0 h 163439"/>
                <a:gd name="connsiteX4" fmla="*/ 164663 w 164662"/>
                <a:gd name="connsiteY4" fmla="*/ 58741 h 163439"/>
                <a:gd name="connsiteX5" fmla="*/ 164663 w 164662"/>
                <a:gd name="connsiteY5" fmla="*/ 163439 h 163439"/>
                <a:gd name="connsiteX6" fmla="*/ 104351 w 164662"/>
                <a:gd name="connsiteY6" fmla="*/ 163439 h 163439"/>
                <a:gd name="connsiteX7" fmla="*/ 104351 w 164662"/>
                <a:gd name="connsiteY7" fmla="*/ 72163 h 163439"/>
                <a:gd name="connsiteX8" fmla="*/ 84156 w 164662"/>
                <a:gd name="connsiteY8" fmla="*/ 47813 h 163439"/>
                <a:gd name="connsiteX9" fmla="*/ 60287 w 164662"/>
                <a:gd name="connsiteY9" fmla="*/ 75510 h 163439"/>
                <a:gd name="connsiteX10" fmla="*/ 60287 w 164662"/>
                <a:gd name="connsiteY10" fmla="*/ 163439 h 163439"/>
                <a:gd name="connsiteX11" fmla="*/ 0 w 164662"/>
                <a:gd name="connsiteY11" fmla="*/ 163439 h 163439"/>
                <a:gd name="connsiteX12" fmla="*/ 0 w 164662"/>
                <a:gd name="connsiteY12" fmla="*/ 4226 h 163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4662" h="163439">
                  <a:moveTo>
                    <a:pt x="0" y="4226"/>
                  </a:moveTo>
                  <a:lnTo>
                    <a:pt x="60303" y="4226"/>
                  </a:lnTo>
                  <a:lnTo>
                    <a:pt x="60303" y="29826"/>
                  </a:lnTo>
                  <a:cubicBezTo>
                    <a:pt x="69175" y="13090"/>
                    <a:pt x="86313" y="0"/>
                    <a:pt x="113252" y="0"/>
                  </a:cubicBezTo>
                  <a:cubicBezTo>
                    <a:pt x="143543" y="0"/>
                    <a:pt x="164663" y="19172"/>
                    <a:pt x="164663" y="58741"/>
                  </a:cubicBezTo>
                  <a:lnTo>
                    <a:pt x="164663" y="163439"/>
                  </a:lnTo>
                  <a:lnTo>
                    <a:pt x="104351" y="163439"/>
                  </a:lnTo>
                  <a:lnTo>
                    <a:pt x="104351" y="72163"/>
                  </a:lnTo>
                  <a:cubicBezTo>
                    <a:pt x="104351" y="56032"/>
                    <a:pt x="98519" y="47813"/>
                    <a:pt x="84156" y="47813"/>
                  </a:cubicBezTo>
                  <a:cubicBezTo>
                    <a:pt x="69159" y="47813"/>
                    <a:pt x="60287" y="56645"/>
                    <a:pt x="60287" y="75510"/>
                  </a:cubicBezTo>
                  <a:lnTo>
                    <a:pt x="60287" y="163439"/>
                  </a:lnTo>
                  <a:lnTo>
                    <a:pt x="0" y="163439"/>
                  </a:lnTo>
                  <a:lnTo>
                    <a:pt x="0" y="4226"/>
                  </a:lnTo>
                  <a:close/>
                </a:path>
              </a:pathLst>
            </a:custGeom>
            <a:solidFill>
              <a:srgbClr val="051B31"/>
            </a:solidFill>
            <a:ln w="31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800"/>
            </a:p>
          </p:txBody>
        </p:sp>
        <p:sp>
          <p:nvSpPr>
            <p:cNvPr id="15" name="Forme libre 14">
              <a:extLst>
                <a:ext uri="{FF2B5EF4-FFF2-40B4-BE49-F238E27FC236}">
                  <a16:creationId xmlns:a16="http://schemas.microsoft.com/office/drawing/2014/main" id="{8C34824D-86BC-5DBA-55C3-15ACDE6190B1}"/>
                </a:ext>
              </a:extLst>
            </p:cNvPr>
            <p:cNvSpPr/>
            <p:nvPr/>
          </p:nvSpPr>
          <p:spPr>
            <a:xfrm>
              <a:off x="656128" y="871318"/>
              <a:ext cx="178119" cy="167399"/>
            </a:xfrm>
            <a:custGeom>
              <a:avLst/>
              <a:gdLst>
                <a:gd name="connsiteX0" fmla="*/ 0 w 178119"/>
                <a:gd name="connsiteY0" fmla="*/ 85825 h 167399"/>
                <a:gd name="connsiteX1" fmla="*/ 0 w 178119"/>
                <a:gd name="connsiteY1" fmla="*/ 83397 h 167399"/>
                <a:gd name="connsiteX2" fmla="*/ 89353 w 178119"/>
                <a:gd name="connsiteY2" fmla="*/ 0 h 167399"/>
                <a:gd name="connsiteX3" fmla="*/ 178119 w 178119"/>
                <a:gd name="connsiteY3" fmla="*/ 81873 h 167399"/>
                <a:gd name="connsiteX4" fmla="*/ 178119 w 178119"/>
                <a:gd name="connsiteY4" fmla="*/ 84309 h 167399"/>
                <a:gd name="connsiteX5" fmla="*/ 89053 w 178119"/>
                <a:gd name="connsiteY5" fmla="*/ 167400 h 167399"/>
                <a:gd name="connsiteX6" fmla="*/ 0 w 178119"/>
                <a:gd name="connsiteY6" fmla="*/ 85825 h 167399"/>
                <a:gd name="connsiteX7" fmla="*/ 116924 w 178119"/>
                <a:gd name="connsiteY7" fmla="*/ 84590 h 167399"/>
                <a:gd name="connsiteX8" fmla="*/ 116924 w 178119"/>
                <a:gd name="connsiteY8" fmla="*/ 82453 h 167399"/>
                <a:gd name="connsiteX9" fmla="*/ 89372 w 178119"/>
                <a:gd name="connsiteY9" fmla="*/ 44101 h 167399"/>
                <a:gd name="connsiteX10" fmla="*/ 60912 w 178119"/>
                <a:gd name="connsiteY10" fmla="*/ 81542 h 167399"/>
                <a:gd name="connsiteX11" fmla="*/ 60912 w 178119"/>
                <a:gd name="connsiteY11" fmla="*/ 83977 h 167399"/>
                <a:gd name="connsiteX12" fmla="*/ 89372 w 178119"/>
                <a:gd name="connsiteY12" fmla="*/ 123240 h 167399"/>
                <a:gd name="connsiteX13" fmla="*/ 116924 w 178119"/>
                <a:gd name="connsiteY13" fmla="*/ 84590 h 167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8119" h="167399">
                  <a:moveTo>
                    <a:pt x="0" y="85825"/>
                  </a:moveTo>
                  <a:lnTo>
                    <a:pt x="0" y="83397"/>
                  </a:lnTo>
                  <a:cubicBezTo>
                    <a:pt x="0" y="31649"/>
                    <a:pt x="38874" y="0"/>
                    <a:pt x="89353" y="0"/>
                  </a:cubicBezTo>
                  <a:cubicBezTo>
                    <a:pt x="139243" y="0"/>
                    <a:pt x="178119" y="30738"/>
                    <a:pt x="178119" y="81873"/>
                  </a:cubicBezTo>
                  <a:lnTo>
                    <a:pt x="178119" y="84309"/>
                  </a:lnTo>
                  <a:cubicBezTo>
                    <a:pt x="178119" y="136654"/>
                    <a:pt x="138962" y="167400"/>
                    <a:pt x="89053" y="167400"/>
                  </a:cubicBezTo>
                  <a:cubicBezTo>
                    <a:pt x="39148" y="167400"/>
                    <a:pt x="0" y="138178"/>
                    <a:pt x="0" y="85825"/>
                  </a:cubicBezTo>
                  <a:close/>
                  <a:moveTo>
                    <a:pt x="116924" y="84590"/>
                  </a:moveTo>
                  <a:lnTo>
                    <a:pt x="116924" y="82453"/>
                  </a:lnTo>
                  <a:cubicBezTo>
                    <a:pt x="116924" y="57498"/>
                    <a:pt x="108042" y="44101"/>
                    <a:pt x="89372" y="44101"/>
                  </a:cubicBezTo>
                  <a:cubicBezTo>
                    <a:pt x="71041" y="44101"/>
                    <a:pt x="60912" y="56587"/>
                    <a:pt x="60912" y="81542"/>
                  </a:cubicBezTo>
                  <a:lnTo>
                    <a:pt x="60912" y="83977"/>
                  </a:lnTo>
                  <a:cubicBezTo>
                    <a:pt x="60912" y="109843"/>
                    <a:pt x="70074" y="123240"/>
                    <a:pt x="89372" y="123240"/>
                  </a:cubicBezTo>
                  <a:cubicBezTo>
                    <a:pt x="107732" y="123265"/>
                    <a:pt x="116924" y="109868"/>
                    <a:pt x="116924" y="84590"/>
                  </a:cubicBezTo>
                  <a:close/>
                </a:path>
              </a:pathLst>
            </a:custGeom>
            <a:solidFill>
              <a:srgbClr val="051B31"/>
            </a:solidFill>
            <a:ln w="31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800"/>
            </a:p>
          </p:txBody>
        </p:sp>
        <p:sp>
          <p:nvSpPr>
            <p:cNvPr id="16" name="Forme libre 15">
              <a:extLst>
                <a:ext uri="{FF2B5EF4-FFF2-40B4-BE49-F238E27FC236}">
                  <a16:creationId xmlns:a16="http://schemas.microsoft.com/office/drawing/2014/main" id="{4AE25F98-24A6-2A51-2F96-1B1783C47C82}"/>
                </a:ext>
              </a:extLst>
            </p:cNvPr>
            <p:cNvSpPr/>
            <p:nvPr/>
          </p:nvSpPr>
          <p:spPr>
            <a:xfrm>
              <a:off x="393624" y="800149"/>
              <a:ext cx="63919" cy="63562"/>
            </a:xfrm>
            <a:custGeom>
              <a:avLst/>
              <a:gdLst>
                <a:gd name="connsiteX0" fmla="*/ 63920 w 63919"/>
                <a:gd name="connsiteY0" fmla="*/ 31781 h 63562"/>
                <a:gd name="connsiteX1" fmla="*/ 58536 w 63919"/>
                <a:gd name="connsiteY1" fmla="*/ 14128 h 63562"/>
                <a:gd name="connsiteX2" fmla="*/ 44199 w 63919"/>
                <a:gd name="connsiteY2" fmla="*/ 2422 h 63562"/>
                <a:gd name="connsiteX3" fmla="*/ 25736 w 63919"/>
                <a:gd name="connsiteY3" fmla="*/ 608 h 63562"/>
                <a:gd name="connsiteX4" fmla="*/ 9372 w 63919"/>
                <a:gd name="connsiteY4" fmla="*/ 9297 h 63562"/>
                <a:gd name="connsiteX5" fmla="*/ 619 w 63919"/>
                <a:gd name="connsiteY5" fmla="*/ 25561 h 63562"/>
                <a:gd name="connsiteX6" fmla="*/ 2424 w 63919"/>
                <a:gd name="connsiteY6" fmla="*/ 43921 h 63562"/>
                <a:gd name="connsiteX7" fmla="*/ 14178 w 63919"/>
                <a:gd name="connsiteY7" fmla="*/ 58191 h 63562"/>
                <a:gd name="connsiteX8" fmla="*/ 31926 w 63919"/>
                <a:gd name="connsiteY8" fmla="*/ 63563 h 63562"/>
                <a:gd name="connsiteX9" fmla="*/ 44170 w 63919"/>
                <a:gd name="connsiteY9" fmla="*/ 61155 h 63562"/>
                <a:gd name="connsiteX10" fmla="*/ 54551 w 63919"/>
                <a:gd name="connsiteY10" fmla="*/ 54268 h 63562"/>
                <a:gd name="connsiteX11" fmla="*/ 61486 w 63919"/>
                <a:gd name="connsiteY11" fmla="*/ 43953 h 63562"/>
                <a:gd name="connsiteX12" fmla="*/ 63920 w 63919"/>
                <a:gd name="connsiteY12" fmla="*/ 31781 h 63562"/>
                <a:gd name="connsiteX13" fmla="*/ 63920 w 63919"/>
                <a:gd name="connsiteY13" fmla="*/ 31781 h 63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919" h="63562">
                  <a:moveTo>
                    <a:pt x="63920" y="31781"/>
                  </a:moveTo>
                  <a:cubicBezTo>
                    <a:pt x="63920" y="25497"/>
                    <a:pt x="62047" y="19354"/>
                    <a:pt x="58536" y="14128"/>
                  </a:cubicBezTo>
                  <a:cubicBezTo>
                    <a:pt x="55025" y="8902"/>
                    <a:pt x="50038" y="4829"/>
                    <a:pt x="44199" y="2422"/>
                  </a:cubicBezTo>
                  <a:cubicBezTo>
                    <a:pt x="38361" y="16"/>
                    <a:pt x="31936" y="-615"/>
                    <a:pt x="25736" y="608"/>
                  </a:cubicBezTo>
                  <a:cubicBezTo>
                    <a:pt x="19540" y="1832"/>
                    <a:pt x="13843" y="4855"/>
                    <a:pt x="9372" y="9297"/>
                  </a:cubicBezTo>
                  <a:cubicBezTo>
                    <a:pt x="4903" y="13738"/>
                    <a:pt x="1857" y="19398"/>
                    <a:pt x="619" y="25561"/>
                  </a:cubicBezTo>
                  <a:cubicBezTo>
                    <a:pt x="-619" y="31724"/>
                    <a:pt x="9" y="38113"/>
                    <a:pt x="2424" y="43921"/>
                  </a:cubicBezTo>
                  <a:cubicBezTo>
                    <a:pt x="4839" y="49729"/>
                    <a:pt x="8930" y="54695"/>
                    <a:pt x="14178" y="58191"/>
                  </a:cubicBezTo>
                  <a:cubicBezTo>
                    <a:pt x="19430" y="61687"/>
                    <a:pt x="25607" y="63556"/>
                    <a:pt x="31926" y="63563"/>
                  </a:cubicBezTo>
                  <a:cubicBezTo>
                    <a:pt x="36127" y="63568"/>
                    <a:pt x="40285" y="62750"/>
                    <a:pt x="44170" y="61155"/>
                  </a:cubicBezTo>
                  <a:cubicBezTo>
                    <a:pt x="48052" y="59560"/>
                    <a:pt x="51579" y="57220"/>
                    <a:pt x="54551" y="54268"/>
                  </a:cubicBezTo>
                  <a:cubicBezTo>
                    <a:pt x="57520" y="51317"/>
                    <a:pt x="59877" y="47811"/>
                    <a:pt x="61486" y="43953"/>
                  </a:cubicBezTo>
                  <a:cubicBezTo>
                    <a:pt x="63094" y="40094"/>
                    <a:pt x="63920" y="35958"/>
                    <a:pt x="63920" y="31781"/>
                  </a:cubicBezTo>
                  <a:lnTo>
                    <a:pt x="63920" y="31781"/>
                  </a:lnTo>
                  <a:close/>
                </a:path>
              </a:pathLst>
            </a:custGeom>
            <a:solidFill>
              <a:srgbClr val="051B31"/>
            </a:solidFill>
            <a:ln w="31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800"/>
            </a:p>
          </p:txBody>
        </p:sp>
        <p:sp>
          <p:nvSpPr>
            <p:cNvPr id="19" name="Forme libre 18">
              <a:extLst>
                <a:ext uri="{FF2B5EF4-FFF2-40B4-BE49-F238E27FC236}">
                  <a16:creationId xmlns:a16="http://schemas.microsoft.com/office/drawing/2014/main" id="{D7B5DEA6-0B3F-8F0A-B936-C93E3E080E68}"/>
                </a:ext>
              </a:extLst>
            </p:cNvPr>
            <p:cNvSpPr/>
            <p:nvPr/>
          </p:nvSpPr>
          <p:spPr>
            <a:xfrm>
              <a:off x="838197" y="975196"/>
              <a:ext cx="63919" cy="63562"/>
            </a:xfrm>
            <a:custGeom>
              <a:avLst/>
              <a:gdLst>
                <a:gd name="connsiteX0" fmla="*/ 63920 w 63919"/>
                <a:gd name="connsiteY0" fmla="*/ 31732 h 63562"/>
                <a:gd name="connsiteX1" fmla="*/ 58507 w 63919"/>
                <a:gd name="connsiteY1" fmla="*/ 14087 h 63562"/>
                <a:gd name="connsiteX2" fmla="*/ 44151 w 63919"/>
                <a:gd name="connsiteY2" fmla="*/ 2403 h 63562"/>
                <a:gd name="connsiteX3" fmla="*/ 25688 w 63919"/>
                <a:gd name="connsiteY3" fmla="*/ 618 h 63562"/>
                <a:gd name="connsiteX4" fmla="*/ 9336 w 63919"/>
                <a:gd name="connsiteY4" fmla="*/ 9332 h 63562"/>
                <a:gd name="connsiteX5" fmla="*/ 609 w 63919"/>
                <a:gd name="connsiteY5" fmla="*/ 25610 h 63562"/>
                <a:gd name="connsiteX6" fmla="*/ 2440 w 63919"/>
                <a:gd name="connsiteY6" fmla="*/ 43967 h 63562"/>
                <a:gd name="connsiteX7" fmla="*/ 14220 w 63919"/>
                <a:gd name="connsiteY7" fmla="*/ 58218 h 63562"/>
                <a:gd name="connsiteX8" fmla="*/ 31978 w 63919"/>
                <a:gd name="connsiteY8" fmla="*/ 63563 h 63562"/>
                <a:gd name="connsiteX9" fmla="*/ 44212 w 63919"/>
                <a:gd name="connsiteY9" fmla="*/ 61134 h 63562"/>
                <a:gd name="connsiteX10" fmla="*/ 54583 w 63919"/>
                <a:gd name="connsiteY10" fmla="*/ 54231 h 63562"/>
                <a:gd name="connsiteX11" fmla="*/ 61502 w 63919"/>
                <a:gd name="connsiteY11" fmla="*/ 43905 h 63562"/>
                <a:gd name="connsiteX12" fmla="*/ 63920 w 63919"/>
                <a:gd name="connsiteY12" fmla="*/ 31732 h 63562"/>
                <a:gd name="connsiteX13" fmla="*/ 63920 w 63919"/>
                <a:gd name="connsiteY13" fmla="*/ 31732 h 63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919" h="63562">
                  <a:moveTo>
                    <a:pt x="63920" y="31732"/>
                  </a:moveTo>
                  <a:cubicBezTo>
                    <a:pt x="63910" y="25447"/>
                    <a:pt x="62027" y="19307"/>
                    <a:pt x="58507" y="14087"/>
                  </a:cubicBezTo>
                  <a:cubicBezTo>
                    <a:pt x="54990" y="8867"/>
                    <a:pt x="49993" y="4801"/>
                    <a:pt x="44151" y="2403"/>
                  </a:cubicBezTo>
                  <a:cubicBezTo>
                    <a:pt x="38309" y="6"/>
                    <a:pt x="31884" y="-615"/>
                    <a:pt x="25688" y="618"/>
                  </a:cubicBezTo>
                  <a:cubicBezTo>
                    <a:pt x="19492" y="1851"/>
                    <a:pt x="13801" y="4884"/>
                    <a:pt x="9336" y="9332"/>
                  </a:cubicBezTo>
                  <a:cubicBezTo>
                    <a:pt x="4871" y="13780"/>
                    <a:pt x="1834" y="19445"/>
                    <a:pt x="609" y="25610"/>
                  </a:cubicBezTo>
                  <a:cubicBezTo>
                    <a:pt x="-619" y="31774"/>
                    <a:pt x="19" y="38162"/>
                    <a:pt x="2440" y="43967"/>
                  </a:cubicBezTo>
                  <a:cubicBezTo>
                    <a:pt x="4865" y="49771"/>
                    <a:pt x="8962" y="54730"/>
                    <a:pt x="14220" y="58218"/>
                  </a:cubicBezTo>
                  <a:cubicBezTo>
                    <a:pt x="19479" y="61706"/>
                    <a:pt x="25656" y="63566"/>
                    <a:pt x="31978" y="63563"/>
                  </a:cubicBezTo>
                  <a:cubicBezTo>
                    <a:pt x="36175" y="63561"/>
                    <a:pt x="40334" y="62736"/>
                    <a:pt x="44212" y="61134"/>
                  </a:cubicBezTo>
                  <a:cubicBezTo>
                    <a:pt x="48091" y="59533"/>
                    <a:pt x="51614" y="57187"/>
                    <a:pt x="54583" y="54231"/>
                  </a:cubicBezTo>
                  <a:cubicBezTo>
                    <a:pt x="57549" y="51275"/>
                    <a:pt x="59900" y="47766"/>
                    <a:pt x="61502" y="43905"/>
                  </a:cubicBezTo>
                  <a:cubicBezTo>
                    <a:pt x="63104" y="40045"/>
                    <a:pt x="63926" y="35908"/>
                    <a:pt x="63920" y="31732"/>
                  </a:cubicBezTo>
                  <a:lnTo>
                    <a:pt x="63920" y="31732"/>
                  </a:lnTo>
                  <a:close/>
                </a:path>
              </a:pathLst>
            </a:custGeom>
            <a:solidFill>
              <a:srgbClr val="051B31"/>
            </a:solidFill>
            <a:ln w="31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800"/>
            </a:p>
          </p:txBody>
        </p:sp>
      </p:grpSp>
      <p:sp>
        <p:nvSpPr>
          <p:cNvPr id="4" name="Espace réservé du texte 12">
            <a:extLst>
              <a:ext uri="{FF2B5EF4-FFF2-40B4-BE49-F238E27FC236}">
                <a16:creationId xmlns:a16="http://schemas.microsoft.com/office/drawing/2014/main" id="{6EE212B9-D70C-C291-D472-F43B7454D13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696451" y="9879274"/>
            <a:ext cx="3133725" cy="834511"/>
          </a:xfrm>
        </p:spPr>
        <p:txBody>
          <a:bodyPr>
            <a:noAutofit/>
          </a:bodyPr>
          <a:lstStyle>
            <a:lvl1pPr marL="0" marR="0" indent="0" algn="l" defTabSz="457191" rtl="0" eaLnBrk="1" fontAlgn="auto" latinLnBrk="0" hangingPunct="1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fr-FR" sz="1500" b="0" i="0" kern="1200" dirty="0" smtClean="0">
                <a:solidFill>
                  <a:schemeClr val="tx1"/>
                </a:solidFill>
                <a:latin typeface="+mn-lt"/>
                <a:ea typeface="Graphik-SemiboldItalic" pitchFamily="34" charset="-122"/>
                <a:cs typeface="Graphik-SemiboldItalic" pitchFamily="34" charset="-120"/>
              </a:defRPr>
            </a:lvl1pPr>
            <a:lvl2pPr marL="0" algn="l" defTabSz="457191" rtl="0" eaLnBrk="1" latinLnBrk="0" hangingPunct="1">
              <a:lnSpc>
                <a:spcPts val="2700"/>
              </a:lnSpc>
              <a:defRPr lang="fr-FR" sz="2100" b="0" i="0" kern="1200" dirty="0" smtClean="0">
                <a:solidFill>
                  <a:srgbClr val="051B31"/>
                </a:solidFill>
                <a:latin typeface="Graphik-SemiboldItalic" pitchFamily="34" charset="0"/>
                <a:ea typeface="Graphik-SemiboldItalic" pitchFamily="34" charset="-122"/>
                <a:cs typeface="Graphik-SemiboldItalic" pitchFamily="34" charset="-120"/>
              </a:defRPr>
            </a:lvl2pPr>
            <a:lvl3pPr marL="0" algn="l" defTabSz="457191" rtl="0" eaLnBrk="1" latinLnBrk="0" hangingPunct="1">
              <a:lnSpc>
                <a:spcPts val="2700"/>
              </a:lnSpc>
              <a:defRPr lang="fr-FR" sz="2100" b="0" i="0" kern="1200" dirty="0" smtClean="0">
                <a:solidFill>
                  <a:srgbClr val="051B31"/>
                </a:solidFill>
                <a:latin typeface="Graphik-SemiboldItalic" pitchFamily="34" charset="0"/>
                <a:ea typeface="Graphik-SemiboldItalic" pitchFamily="34" charset="-122"/>
                <a:cs typeface="Graphik-SemiboldItalic" pitchFamily="34" charset="-120"/>
              </a:defRPr>
            </a:lvl3pPr>
            <a:lvl4pPr marL="0" algn="l" defTabSz="457191" rtl="0" eaLnBrk="1" latinLnBrk="0" hangingPunct="1">
              <a:lnSpc>
                <a:spcPts val="2700"/>
              </a:lnSpc>
              <a:defRPr lang="fr-FR" sz="2100" b="0" i="0" kern="1200" dirty="0" smtClean="0">
                <a:solidFill>
                  <a:srgbClr val="051B31"/>
                </a:solidFill>
                <a:latin typeface="Graphik-SemiboldItalic" pitchFamily="34" charset="0"/>
                <a:ea typeface="Graphik-SemiboldItalic" pitchFamily="34" charset="-122"/>
                <a:cs typeface="Graphik-SemiboldItalic" pitchFamily="34" charset="-120"/>
              </a:defRPr>
            </a:lvl4pPr>
            <a:lvl5pPr marL="0" algn="l" defTabSz="457191" rtl="0" eaLnBrk="1" latinLnBrk="0" hangingPunct="1">
              <a:lnSpc>
                <a:spcPts val="2700"/>
              </a:lnSpc>
              <a:defRPr lang="fr-FR" sz="2100" b="0" i="0" kern="1200" dirty="0">
                <a:solidFill>
                  <a:srgbClr val="051B31"/>
                </a:solidFill>
                <a:latin typeface="Graphik-SemiboldItalic" pitchFamily="34" charset="0"/>
                <a:ea typeface="Graphik-SemiboldItalic" pitchFamily="34" charset="-122"/>
                <a:cs typeface="Graphik-SemiboldItalic" pitchFamily="34" charset="-120"/>
              </a:defRPr>
            </a:lvl5pPr>
          </a:lstStyle>
          <a:p>
            <a:pPr lvl="0"/>
            <a:r>
              <a:rPr lang="fr-FR"/>
              <a:t>POSTE                    </a:t>
            </a:r>
            <a:r>
              <a:rPr lang="fr-FR" err="1"/>
              <a:t>email@ekino.com</a:t>
            </a:r>
            <a:r>
              <a:rPr lang="fr-FR"/>
              <a:t>                             Tél</a:t>
            </a:r>
          </a:p>
        </p:txBody>
      </p:sp>
    </p:spTree>
    <p:extLst>
      <p:ext uri="{BB962C8B-B14F-4D97-AF65-F5344CB8AC3E}">
        <p14:creationId xmlns:p14="http://schemas.microsoft.com/office/powerpoint/2010/main" val="122166041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hanks_Blu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Image 2" descr="preencoded.png">
            <a:extLst>
              <a:ext uri="{FF2B5EF4-FFF2-40B4-BE49-F238E27FC236}">
                <a16:creationId xmlns:a16="http://schemas.microsoft.com/office/drawing/2014/main" id="{97397B09-20D5-476F-DB2F-82E45031EA49}"/>
              </a:ext>
            </a:extLst>
          </p:cNvPr>
          <p:cNvSpPr/>
          <p:nvPr/>
        </p:nvSpPr>
        <p:spPr>
          <a:xfrm>
            <a:off x="5815013" y="2386016"/>
            <a:ext cx="6657975" cy="6657975"/>
          </a:xfrm>
          <a:custGeom>
            <a:avLst/>
            <a:gdLst>
              <a:gd name="connsiteX0" fmla="*/ 6657975 w 6657975"/>
              <a:gd name="connsiteY0" fmla="*/ 3328988 h 6657975"/>
              <a:gd name="connsiteX1" fmla="*/ 3328988 w 6657975"/>
              <a:gd name="connsiteY1" fmla="*/ 6657975 h 6657975"/>
              <a:gd name="connsiteX2" fmla="*/ 0 w 6657975"/>
              <a:gd name="connsiteY2" fmla="*/ 3328988 h 6657975"/>
              <a:gd name="connsiteX3" fmla="*/ 3328988 w 6657975"/>
              <a:gd name="connsiteY3" fmla="*/ 0 h 6657975"/>
              <a:gd name="connsiteX4" fmla="*/ 6657975 w 6657975"/>
              <a:gd name="connsiteY4" fmla="*/ 3328988 h 6657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57975" h="6657975">
                <a:moveTo>
                  <a:pt x="6657975" y="3328988"/>
                </a:moveTo>
                <a:cubicBezTo>
                  <a:pt x="6657975" y="5167537"/>
                  <a:pt x="5167537" y="6657975"/>
                  <a:pt x="3328988" y="6657975"/>
                </a:cubicBezTo>
                <a:cubicBezTo>
                  <a:pt x="1490439" y="6657975"/>
                  <a:pt x="0" y="5167537"/>
                  <a:pt x="0" y="3328988"/>
                </a:cubicBezTo>
                <a:cubicBezTo>
                  <a:pt x="0" y="1490439"/>
                  <a:pt x="1490439" y="0"/>
                  <a:pt x="3328988" y="0"/>
                </a:cubicBezTo>
                <a:cubicBezTo>
                  <a:pt x="5167537" y="0"/>
                  <a:pt x="6657975" y="1490439"/>
                  <a:pt x="6657975" y="3328988"/>
                </a:cubicBezTo>
                <a:close/>
              </a:path>
            </a:pathLst>
          </a:custGeom>
          <a:noFill/>
          <a:ln w="9525" cap="flat">
            <a:solidFill>
              <a:srgbClr val="DDDDDD"/>
            </a:solidFill>
            <a:prstDash val="solid"/>
            <a:miter/>
          </a:ln>
        </p:spPr>
        <p:txBody>
          <a:bodyPr rtlCol="0" anchor="ctr"/>
          <a:lstStyle/>
          <a:p>
            <a:endParaRPr lang="fr-FR" sz="1800"/>
          </a:p>
        </p:txBody>
      </p:sp>
      <p:sp>
        <p:nvSpPr>
          <p:cNvPr id="6" name="Text 2">
            <a:extLst>
              <a:ext uri="{FF2B5EF4-FFF2-40B4-BE49-F238E27FC236}">
                <a16:creationId xmlns:a16="http://schemas.microsoft.com/office/drawing/2014/main" id="{8BD47039-7780-A21E-9FD7-05803BCAC8F3}"/>
              </a:ext>
            </a:extLst>
          </p:cNvPr>
          <p:cNvSpPr/>
          <p:nvPr userDrawn="1"/>
        </p:nvSpPr>
        <p:spPr>
          <a:xfrm>
            <a:off x="1076327" y="5038725"/>
            <a:ext cx="24622125" cy="1257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10500"/>
              </a:lnSpc>
            </a:pPr>
            <a:r>
              <a:rPr lang="en-US" sz="9000" b="0" i="0">
                <a:solidFill>
                  <a:schemeClr val="bg1"/>
                </a:solidFill>
                <a:latin typeface="Graphik Light" pitchFamily="34" charset="0"/>
                <a:ea typeface="Graphik Light" pitchFamily="34" charset="-122"/>
                <a:cs typeface="Graphik Light" pitchFamily="34" charset="-120"/>
              </a:rPr>
              <a:t>Thank you.   </a:t>
            </a:r>
            <a:r>
              <a:rPr lang="en-US" sz="9000" b="0" i="0">
                <a:solidFill>
                  <a:schemeClr val="bg1"/>
                </a:solidFill>
                <a:latin typeface="Graphik-SemiboldItalic" pitchFamily="34" charset="0"/>
                <a:ea typeface="Graphik-SemiboldItalic" pitchFamily="34" charset="-122"/>
                <a:cs typeface="Graphik-SemiboldItalic" pitchFamily="34" charset="-120"/>
              </a:rPr>
              <a:t>Merci.</a:t>
            </a:r>
            <a:r>
              <a:rPr lang="en-US" sz="9000" b="0" i="0">
                <a:solidFill>
                  <a:schemeClr val="bg1"/>
                </a:solidFill>
                <a:latin typeface="Graphik Light" pitchFamily="34" charset="0"/>
                <a:ea typeface="Graphik Light" pitchFamily="34" charset="-122"/>
                <a:cs typeface="Graphik Light" pitchFamily="34" charset="-120"/>
              </a:rPr>
              <a:t>    謝謝.  dhanyavad   cám ơn</a:t>
            </a:r>
            <a:endParaRPr lang="en-US" sz="9000">
              <a:solidFill>
                <a:schemeClr val="bg1"/>
              </a:solidFill>
            </a:endParaRPr>
          </a:p>
        </p:txBody>
      </p:sp>
      <p:sp>
        <p:nvSpPr>
          <p:cNvPr id="9" name="Text 6">
            <a:extLst>
              <a:ext uri="{FF2B5EF4-FFF2-40B4-BE49-F238E27FC236}">
                <a16:creationId xmlns:a16="http://schemas.microsoft.com/office/drawing/2014/main" id="{72363AFF-34C3-C67B-AAC5-14B88BB1D494}"/>
              </a:ext>
            </a:extLst>
          </p:cNvPr>
          <p:cNvSpPr/>
          <p:nvPr userDrawn="1"/>
        </p:nvSpPr>
        <p:spPr>
          <a:xfrm>
            <a:off x="10713401" y="8586355"/>
            <a:ext cx="3095625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950"/>
              </a:lnSpc>
            </a:pPr>
            <a:endParaRPr lang="en-US" sz="165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460046B3-A463-F762-7742-A0B437F1E6F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518557C-7C33-A449-BE2B-DD9B58F4A5B0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4" name="Corde 3">
            <a:extLst>
              <a:ext uri="{FF2B5EF4-FFF2-40B4-BE49-F238E27FC236}">
                <a16:creationId xmlns:a16="http://schemas.microsoft.com/office/drawing/2014/main" id="{8C7933FC-CA12-DA82-2ECA-2C6DAD99B9DD}"/>
              </a:ext>
            </a:extLst>
          </p:cNvPr>
          <p:cNvSpPr/>
          <p:nvPr userDrawn="1"/>
        </p:nvSpPr>
        <p:spPr>
          <a:xfrm>
            <a:off x="17821277" y="10296526"/>
            <a:ext cx="714374" cy="714374"/>
          </a:xfrm>
          <a:prstGeom prst="chord">
            <a:avLst>
              <a:gd name="adj1" fmla="val 4288123"/>
              <a:gd name="adj2" fmla="val 1728879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grpSp>
        <p:nvGrpSpPr>
          <p:cNvPr id="29" name="Image 5" descr="preencoded.png">
            <a:extLst>
              <a:ext uri="{FF2B5EF4-FFF2-40B4-BE49-F238E27FC236}">
                <a16:creationId xmlns:a16="http://schemas.microsoft.com/office/drawing/2014/main" id="{6110B17F-BF97-6445-CFB1-78975574390E}"/>
              </a:ext>
            </a:extLst>
          </p:cNvPr>
          <p:cNvGrpSpPr/>
          <p:nvPr userDrawn="1"/>
        </p:nvGrpSpPr>
        <p:grpSpPr>
          <a:xfrm rot="16200000">
            <a:off x="38135" y="800153"/>
            <a:ext cx="863983" cy="238609"/>
            <a:chOff x="38133" y="800149"/>
            <a:chExt cx="863983" cy="238609"/>
          </a:xfrm>
          <a:solidFill>
            <a:schemeClr val="bg2"/>
          </a:solidFill>
        </p:grpSpPr>
        <p:sp>
          <p:nvSpPr>
            <p:cNvPr id="30" name="Forme libre 29">
              <a:extLst>
                <a:ext uri="{FF2B5EF4-FFF2-40B4-BE49-F238E27FC236}">
                  <a16:creationId xmlns:a16="http://schemas.microsoft.com/office/drawing/2014/main" id="{F7C179B4-7B4A-38C9-9F9B-AAB259E7D88B}"/>
                </a:ext>
              </a:extLst>
            </p:cNvPr>
            <p:cNvSpPr/>
            <p:nvPr/>
          </p:nvSpPr>
          <p:spPr>
            <a:xfrm>
              <a:off x="38133" y="871003"/>
              <a:ext cx="173154" cy="167697"/>
            </a:xfrm>
            <a:custGeom>
              <a:avLst/>
              <a:gdLst>
                <a:gd name="connsiteX0" fmla="*/ 0 w 173154"/>
                <a:gd name="connsiteY0" fmla="*/ 86115 h 167697"/>
                <a:gd name="connsiteX1" fmla="*/ 0 w 173154"/>
                <a:gd name="connsiteY1" fmla="*/ 83679 h 167697"/>
                <a:gd name="connsiteX2" fmla="*/ 88756 w 173154"/>
                <a:gd name="connsiteY2" fmla="*/ 0 h 167697"/>
                <a:gd name="connsiteX3" fmla="*/ 173155 w 173154"/>
                <a:gd name="connsiteY3" fmla="*/ 82784 h 167697"/>
                <a:gd name="connsiteX4" fmla="*/ 173155 w 173154"/>
                <a:gd name="connsiteY4" fmla="*/ 97391 h 167697"/>
                <a:gd name="connsiteX5" fmla="*/ 60904 w 173154"/>
                <a:gd name="connsiteY5" fmla="*/ 97391 h 167697"/>
                <a:gd name="connsiteX6" fmla="*/ 90897 w 173154"/>
                <a:gd name="connsiteY6" fmla="*/ 126918 h 167697"/>
                <a:gd name="connsiteX7" fmla="*/ 116000 w 173154"/>
                <a:gd name="connsiteY7" fmla="*/ 109876 h 167697"/>
                <a:gd name="connsiteX8" fmla="*/ 172314 w 173154"/>
                <a:gd name="connsiteY8" fmla="*/ 109876 h 167697"/>
                <a:gd name="connsiteX9" fmla="*/ 88756 w 173154"/>
                <a:gd name="connsiteY9" fmla="*/ 167698 h 167697"/>
                <a:gd name="connsiteX10" fmla="*/ 0 w 173154"/>
                <a:gd name="connsiteY10" fmla="*/ 86115 h 167697"/>
                <a:gd name="connsiteX11" fmla="*/ 113851 w 173154"/>
                <a:gd name="connsiteY11" fmla="*/ 66032 h 167697"/>
                <a:gd name="connsiteX12" fmla="*/ 88756 w 173154"/>
                <a:gd name="connsiteY12" fmla="*/ 38633 h 167697"/>
                <a:gd name="connsiteX13" fmla="*/ 61212 w 173154"/>
                <a:gd name="connsiteY13" fmla="*/ 66032 h 167697"/>
                <a:gd name="connsiteX14" fmla="*/ 113851 w 173154"/>
                <a:gd name="connsiteY14" fmla="*/ 66032 h 167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73154" h="167697">
                  <a:moveTo>
                    <a:pt x="0" y="86115"/>
                  </a:moveTo>
                  <a:lnTo>
                    <a:pt x="0" y="83679"/>
                  </a:lnTo>
                  <a:cubicBezTo>
                    <a:pt x="0" y="31939"/>
                    <a:pt x="39783" y="0"/>
                    <a:pt x="88756" y="0"/>
                  </a:cubicBezTo>
                  <a:cubicBezTo>
                    <a:pt x="133747" y="0"/>
                    <a:pt x="172005" y="25567"/>
                    <a:pt x="173155" y="82784"/>
                  </a:cubicBezTo>
                  <a:lnTo>
                    <a:pt x="173155" y="97391"/>
                  </a:lnTo>
                  <a:lnTo>
                    <a:pt x="60904" y="97391"/>
                  </a:lnTo>
                  <a:cubicBezTo>
                    <a:pt x="62437" y="116570"/>
                    <a:pt x="73759" y="126918"/>
                    <a:pt x="90897" y="126918"/>
                  </a:cubicBezTo>
                  <a:cubicBezTo>
                    <a:pt x="107727" y="126918"/>
                    <a:pt x="114159" y="118998"/>
                    <a:pt x="116000" y="109876"/>
                  </a:cubicBezTo>
                  <a:lnTo>
                    <a:pt x="172314" y="109876"/>
                  </a:lnTo>
                  <a:cubicBezTo>
                    <a:pt x="167415" y="146389"/>
                    <a:pt x="139562" y="167698"/>
                    <a:pt x="88756" y="167698"/>
                  </a:cubicBezTo>
                  <a:cubicBezTo>
                    <a:pt x="37642" y="167681"/>
                    <a:pt x="0" y="138758"/>
                    <a:pt x="0" y="86115"/>
                  </a:cubicBezTo>
                  <a:close/>
                  <a:moveTo>
                    <a:pt x="113851" y="66032"/>
                  </a:moveTo>
                  <a:cubicBezTo>
                    <a:pt x="113243" y="48981"/>
                    <a:pt x="104978" y="38633"/>
                    <a:pt x="88756" y="38633"/>
                  </a:cubicBezTo>
                  <a:cubicBezTo>
                    <a:pt x="74068" y="38633"/>
                    <a:pt x="63662" y="48070"/>
                    <a:pt x="61212" y="66032"/>
                  </a:cubicBezTo>
                  <a:lnTo>
                    <a:pt x="113851" y="66032"/>
                  </a:lnTo>
                  <a:close/>
                </a:path>
              </a:pathLst>
            </a:custGeom>
            <a:grpFill/>
            <a:ln w="31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800"/>
            </a:p>
          </p:txBody>
        </p:sp>
        <p:sp>
          <p:nvSpPr>
            <p:cNvPr id="31" name="Forme libre 30">
              <a:extLst>
                <a:ext uri="{FF2B5EF4-FFF2-40B4-BE49-F238E27FC236}">
                  <a16:creationId xmlns:a16="http://schemas.microsoft.com/office/drawing/2014/main" id="{06B4FD6C-67B0-2C96-EA50-07172CABD6E4}"/>
                </a:ext>
              </a:extLst>
            </p:cNvPr>
            <p:cNvSpPr/>
            <p:nvPr/>
          </p:nvSpPr>
          <p:spPr>
            <a:xfrm>
              <a:off x="223252" y="806487"/>
              <a:ext cx="164965" cy="228269"/>
            </a:xfrm>
            <a:custGeom>
              <a:avLst/>
              <a:gdLst>
                <a:gd name="connsiteX0" fmla="*/ 0 w 164965"/>
                <a:gd name="connsiteY0" fmla="*/ 0 h 228269"/>
                <a:gd name="connsiteX1" fmla="*/ 60296 w 164965"/>
                <a:gd name="connsiteY1" fmla="*/ 0 h 228269"/>
                <a:gd name="connsiteX2" fmla="*/ 60296 w 164965"/>
                <a:gd name="connsiteY2" fmla="*/ 129354 h 228269"/>
                <a:gd name="connsiteX3" fmla="*/ 99162 w 164965"/>
                <a:gd name="connsiteY3" fmla="*/ 69056 h 228269"/>
                <a:gd name="connsiteX4" fmla="*/ 160990 w 164965"/>
                <a:gd name="connsiteY4" fmla="*/ 69056 h 228269"/>
                <a:gd name="connsiteX5" fmla="*/ 111718 w 164965"/>
                <a:gd name="connsiteY5" fmla="*/ 140307 h 228269"/>
                <a:gd name="connsiteX6" fmla="*/ 164965 w 164965"/>
                <a:gd name="connsiteY6" fmla="*/ 228270 h 228269"/>
                <a:gd name="connsiteX7" fmla="*/ 98246 w 164965"/>
                <a:gd name="connsiteY7" fmla="*/ 228270 h 228269"/>
                <a:gd name="connsiteX8" fmla="*/ 60296 w 164965"/>
                <a:gd name="connsiteY8" fmla="*/ 161923 h 228269"/>
                <a:gd name="connsiteX9" fmla="*/ 60296 w 164965"/>
                <a:gd name="connsiteY9" fmla="*/ 228270 h 228269"/>
                <a:gd name="connsiteX10" fmla="*/ 0 w 164965"/>
                <a:gd name="connsiteY10" fmla="*/ 228270 h 228269"/>
                <a:gd name="connsiteX11" fmla="*/ 0 w 164965"/>
                <a:gd name="connsiteY11" fmla="*/ 0 h 228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4965" h="228269">
                  <a:moveTo>
                    <a:pt x="0" y="0"/>
                  </a:moveTo>
                  <a:lnTo>
                    <a:pt x="60296" y="0"/>
                  </a:lnTo>
                  <a:lnTo>
                    <a:pt x="60296" y="129354"/>
                  </a:lnTo>
                  <a:lnTo>
                    <a:pt x="99162" y="69056"/>
                  </a:lnTo>
                  <a:lnTo>
                    <a:pt x="160990" y="69056"/>
                  </a:lnTo>
                  <a:lnTo>
                    <a:pt x="111718" y="140307"/>
                  </a:lnTo>
                  <a:lnTo>
                    <a:pt x="164965" y="228270"/>
                  </a:lnTo>
                  <a:lnTo>
                    <a:pt x="98246" y="228270"/>
                  </a:lnTo>
                  <a:lnTo>
                    <a:pt x="60296" y="161923"/>
                  </a:lnTo>
                  <a:lnTo>
                    <a:pt x="60296" y="228270"/>
                  </a:lnTo>
                  <a:lnTo>
                    <a:pt x="0" y="22827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800"/>
            </a:p>
          </p:txBody>
        </p:sp>
        <p:sp>
          <p:nvSpPr>
            <p:cNvPr id="32" name="Forme libre 31">
              <a:extLst>
                <a:ext uri="{FF2B5EF4-FFF2-40B4-BE49-F238E27FC236}">
                  <a16:creationId xmlns:a16="http://schemas.microsoft.com/office/drawing/2014/main" id="{612E124D-7ED9-DDF9-56C7-EE49BC3EAB44}"/>
                </a:ext>
              </a:extLst>
            </p:cNvPr>
            <p:cNvSpPr/>
            <p:nvPr/>
          </p:nvSpPr>
          <p:spPr>
            <a:xfrm>
              <a:off x="395558" y="875543"/>
              <a:ext cx="59986" cy="159213"/>
            </a:xfrm>
            <a:custGeom>
              <a:avLst/>
              <a:gdLst>
                <a:gd name="connsiteX0" fmla="*/ 0 w 59986"/>
                <a:gd name="connsiteY0" fmla="*/ 0 h 159213"/>
                <a:gd name="connsiteX1" fmla="*/ 59987 w 59986"/>
                <a:gd name="connsiteY1" fmla="*/ 0 h 159213"/>
                <a:gd name="connsiteX2" fmla="*/ 59987 w 59986"/>
                <a:gd name="connsiteY2" fmla="*/ 159214 h 159213"/>
                <a:gd name="connsiteX3" fmla="*/ 0 w 59986"/>
                <a:gd name="connsiteY3" fmla="*/ 159214 h 159213"/>
                <a:gd name="connsiteX4" fmla="*/ 0 w 59986"/>
                <a:gd name="connsiteY4" fmla="*/ 0 h 159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986" h="159213">
                  <a:moveTo>
                    <a:pt x="0" y="0"/>
                  </a:moveTo>
                  <a:lnTo>
                    <a:pt x="59987" y="0"/>
                  </a:lnTo>
                  <a:lnTo>
                    <a:pt x="59987" y="159214"/>
                  </a:lnTo>
                  <a:lnTo>
                    <a:pt x="0" y="159214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800"/>
            </a:p>
          </p:txBody>
        </p:sp>
        <p:sp>
          <p:nvSpPr>
            <p:cNvPr id="33" name="Forme libre 32">
              <a:extLst>
                <a:ext uri="{FF2B5EF4-FFF2-40B4-BE49-F238E27FC236}">
                  <a16:creationId xmlns:a16="http://schemas.microsoft.com/office/drawing/2014/main" id="{F740A1AF-B807-405A-ED0B-C467FBF2BBE1}"/>
                </a:ext>
              </a:extLst>
            </p:cNvPr>
            <p:cNvSpPr/>
            <p:nvPr/>
          </p:nvSpPr>
          <p:spPr>
            <a:xfrm>
              <a:off x="479498" y="871318"/>
              <a:ext cx="164662" cy="163439"/>
            </a:xfrm>
            <a:custGeom>
              <a:avLst/>
              <a:gdLst>
                <a:gd name="connsiteX0" fmla="*/ 0 w 164662"/>
                <a:gd name="connsiteY0" fmla="*/ 4226 h 163439"/>
                <a:gd name="connsiteX1" fmla="*/ 60303 w 164662"/>
                <a:gd name="connsiteY1" fmla="*/ 4226 h 163439"/>
                <a:gd name="connsiteX2" fmla="*/ 60303 w 164662"/>
                <a:gd name="connsiteY2" fmla="*/ 29826 h 163439"/>
                <a:gd name="connsiteX3" fmla="*/ 113252 w 164662"/>
                <a:gd name="connsiteY3" fmla="*/ 0 h 163439"/>
                <a:gd name="connsiteX4" fmla="*/ 164663 w 164662"/>
                <a:gd name="connsiteY4" fmla="*/ 58741 h 163439"/>
                <a:gd name="connsiteX5" fmla="*/ 164663 w 164662"/>
                <a:gd name="connsiteY5" fmla="*/ 163439 h 163439"/>
                <a:gd name="connsiteX6" fmla="*/ 104351 w 164662"/>
                <a:gd name="connsiteY6" fmla="*/ 163439 h 163439"/>
                <a:gd name="connsiteX7" fmla="*/ 104351 w 164662"/>
                <a:gd name="connsiteY7" fmla="*/ 72163 h 163439"/>
                <a:gd name="connsiteX8" fmla="*/ 84156 w 164662"/>
                <a:gd name="connsiteY8" fmla="*/ 47813 h 163439"/>
                <a:gd name="connsiteX9" fmla="*/ 60287 w 164662"/>
                <a:gd name="connsiteY9" fmla="*/ 75510 h 163439"/>
                <a:gd name="connsiteX10" fmla="*/ 60287 w 164662"/>
                <a:gd name="connsiteY10" fmla="*/ 163439 h 163439"/>
                <a:gd name="connsiteX11" fmla="*/ 0 w 164662"/>
                <a:gd name="connsiteY11" fmla="*/ 163439 h 163439"/>
                <a:gd name="connsiteX12" fmla="*/ 0 w 164662"/>
                <a:gd name="connsiteY12" fmla="*/ 4226 h 163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4662" h="163439">
                  <a:moveTo>
                    <a:pt x="0" y="4226"/>
                  </a:moveTo>
                  <a:lnTo>
                    <a:pt x="60303" y="4226"/>
                  </a:lnTo>
                  <a:lnTo>
                    <a:pt x="60303" y="29826"/>
                  </a:lnTo>
                  <a:cubicBezTo>
                    <a:pt x="69175" y="13090"/>
                    <a:pt x="86313" y="0"/>
                    <a:pt x="113252" y="0"/>
                  </a:cubicBezTo>
                  <a:cubicBezTo>
                    <a:pt x="143543" y="0"/>
                    <a:pt x="164663" y="19172"/>
                    <a:pt x="164663" y="58741"/>
                  </a:cubicBezTo>
                  <a:lnTo>
                    <a:pt x="164663" y="163439"/>
                  </a:lnTo>
                  <a:lnTo>
                    <a:pt x="104351" y="163439"/>
                  </a:lnTo>
                  <a:lnTo>
                    <a:pt x="104351" y="72163"/>
                  </a:lnTo>
                  <a:cubicBezTo>
                    <a:pt x="104351" y="56032"/>
                    <a:pt x="98519" y="47813"/>
                    <a:pt x="84156" y="47813"/>
                  </a:cubicBezTo>
                  <a:cubicBezTo>
                    <a:pt x="69159" y="47813"/>
                    <a:pt x="60287" y="56645"/>
                    <a:pt x="60287" y="75510"/>
                  </a:cubicBezTo>
                  <a:lnTo>
                    <a:pt x="60287" y="163439"/>
                  </a:lnTo>
                  <a:lnTo>
                    <a:pt x="0" y="163439"/>
                  </a:lnTo>
                  <a:lnTo>
                    <a:pt x="0" y="4226"/>
                  </a:lnTo>
                  <a:close/>
                </a:path>
              </a:pathLst>
            </a:custGeom>
            <a:grpFill/>
            <a:ln w="31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800"/>
            </a:p>
          </p:txBody>
        </p:sp>
        <p:sp>
          <p:nvSpPr>
            <p:cNvPr id="34" name="Forme libre 33">
              <a:extLst>
                <a:ext uri="{FF2B5EF4-FFF2-40B4-BE49-F238E27FC236}">
                  <a16:creationId xmlns:a16="http://schemas.microsoft.com/office/drawing/2014/main" id="{52F101EA-761B-E0DE-EF62-587C5518629D}"/>
                </a:ext>
              </a:extLst>
            </p:cNvPr>
            <p:cNvSpPr/>
            <p:nvPr/>
          </p:nvSpPr>
          <p:spPr>
            <a:xfrm>
              <a:off x="656128" y="871318"/>
              <a:ext cx="178119" cy="167399"/>
            </a:xfrm>
            <a:custGeom>
              <a:avLst/>
              <a:gdLst>
                <a:gd name="connsiteX0" fmla="*/ 0 w 178119"/>
                <a:gd name="connsiteY0" fmla="*/ 85825 h 167399"/>
                <a:gd name="connsiteX1" fmla="*/ 0 w 178119"/>
                <a:gd name="connsiteY1" fmla="*/ 83397 h 167399"/>
                <a:gd name="connsiteX2" fmla="*/ 89353 w 178119"/>
                <a:gd name="connsiteY2" fmla="*/ 0 h 167399"/>
                <a:gd name="connsiteX3" fmla="*/ 178119 w 178119"/>
                <a:gd name="connsiteY3" fmla="*/ 81873 h 167399"/>
                <a:gd name="connsiteX4" fmla="*/ 178119 w 178119"/>
                <a:gd name="connsiteY4" fmla="*/ 84309 h 167399"/>
                <a:gd name="connsiteX5" fmla="*/ 89053 w 178119"/>
                <a:gd name="connsiteY5" fmla="*/ 167400 h 167399"/>
                <a:gd name="connsiteX6" fmla="*/ 0 w 178119"/>
                <a:gd name="connsiteY6" fmla="*/ 85825 h 167399"/>
                <a:gd name="connsiteX7" fmla="*/ 116924 w 178119"/>
                <a:gd name="connsiteY7" fmla="*/ 84590 h 167399"/>
                <a:gd name="connsiteX8" fmla="*/ 116924 w 178119"/>
                <a:gd name="connsiteY8" fmla="*/ 82453 h 167399"/>
                <a:gd name="connsiteX9" fmla="*/ 89372 w 178119"/>
                <a:gd name="connsiteY9" fmla="*/ 44101 h 167399"/>
                <a:gd name="connsiteX10" fmla="*/ 60912 w 178119"/>
                <a:gd name="connsiteY10" fmla="*/ 81542 h 167399"/>
                <a:gd name="connsiteX11" fmla="*/ 60912 w 178119"/>
                <a:gd name="connsiteY11" fmla="*/ 83977 h 167399"/>
                <a:gd name="connsiteX12" fmla="*/ 89372 w 178119"/>
                <a:gd name="connsiteY12" fmla="*/ 123240 h 167399"/>
                <a:gd name="connsiteX13" fmla="*/ 116924 w 178119"/>
                <a:gd name="connsiteY13" fmla="*/ 84590 h 167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8119" h="167399">
                  <a:moveTo>
                    <a:pt x="0" y="85825"/>
                  </a:moveTo>
                  <a:lnTo>
                    <a:pt x="0" y="83397"/>
                  </a:lnTo>
                  <a:cubicBezTo>
                    <a:pt x="0" y="31649"/>
                    <a:pt x="38874" y="0"/>
                    <a:pt x="89353" y="0"/>
                  </a:cubicBezTo>
                  <a:cubicBezTo>
                    <a:pt x="139243" y="0"/>
                    <a:pt x="178119" y="30738"/>
                    <a:pt x="178119" y="81873"/>
                  </a:cubicBezTo>
                  <a:lnTo>
                    <a:pt x="178119" y="84309"/>
                  </a:lnTo>
                  <a:cubicBezTo>
                    <a:pt x="178119" y="136654"/>
                    <a:pt x="138962" y="167400"/>
                    <a:pt x="89053" y="167400"/>
                  </a:cubicBezTo>
                  <a:cubicBezTo>
                    <a:pt x="39148" y="167400"/>
                    <a:pt x="0" y="138178"/>
                    <a:pt x="0" y="85825"/>
                  </a:cubicBezTo>
                  <a:close/>
                  <a:moveTo>
                    <a:pt x="116924" y="84590"/>
                  </a:moveTo>
                  <a:lnTo>
                    <a:pt x="116924" y="82453"/>
                  </a:lnTo>
                  <a:cubicBezTo>
                    <a:pt x="116924" y="57498"/>
                    <a:pt x="108042" y="44101"/>
                    <a:pt x="89372" y="44101"/>
                  </a:cubicBezTo>
                  <a:cubicBezTo>
                    <a:pt x="71041" y="44101"/>
                    <a:pt x="60912" y="56587"/>
                    <a:pt x="60912" y="81542"/>
                  </a:cubicBezTo>
                  <a:lnTo>
                    <a:pt x="60912" y="83977"/>
                  </a:lnTo>
                  <a:cubicBezTo>
                    <a:pt x="60912" y="109843"/>
                    <a:pt x="70074" y="123240"/>
                    <a:pt x="89372" y="123240"/>
                  </a:cubicBezTo>
                  <a:cubicBezTo>
                    <a:pt x="107732" y="123265"/>
                    <a:pt x="116924" y="109868"/>
                    <a:pt x="116924" y="84590"/>
                  </a:cubicBezTo>
                  <a:close/>
                </a:path>
              </a:pathLst>
            </a:custGeom>
            <a:grpFill/>
            <a:ln w="31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800"/>
            </a:p>
          </p:txBody>
        </p:sp>
        <p:sp>
          <p:nvSpPr>
            <p:cNvPr id="35" name="Forme libre 34">
              <a:extLst>
                <a:ext uri="{FF2B5EF4-FFF2-40B4-BE49-F238E27FC236}">
                  <a16:creationId xmlns:a16="http://schemas.microsoft.com/office/drawing/2014/main" id="{D3AD1E96-92DA-D3AB-CBC5-A8BF9943B7E7}"/>
                </a:ext>
              </a:extLst>
            </p:cNvPr>
            <p:cNvSpPr/>
            <p:nvPr/>
          </p:nvSpPr>
          <p:spPr>
            <a:xfrm>
              <a:off x="393624" y="800149"/>
              <a:ext cx="63919" cy="63562"/>
            </a:xfrm>
            <a:custGeom>
              <a:avLst/>
              <a:gdLst>
                <a:gd name="connsiteX0" fmla="*/ 63920 w 63919"/>
                <a:gd name="connsiteY0" fmla="*/ 31781 h 63562"/>
                <a:gd name="connsiteX1" fmla="*/ 58536 w 63919"/>
                <a:gd name="connsiteY1" fmla="*/ 14128 h 63562"/>
                <a:gd name="connsiteX2" fmla="*/ 44199 w 63919"/>
                <a:gd name="connsiteY2" fmla="*/ 2422 h 63562"/>
                <a:gd name="connsiteX3" fmla="*/ 25736 w 63919"/>
                <a:gd name="connsiteY3" fmla="*/ 608 h 63562"/>
                <a:gd name="connsiteX4" fmla="*/ 9372 w 63919"/>
                <a:gd name="connsiteY4" fmla="*/ 9297 h 63562"/>
                <a:gd name="connsiteX5" fmla="*/ 619 w 63919"/>
                <a:gd name="connsiteY5" fmla="*/ 25561 h 63562"/>
                <a:gd name="connsiteX6" fmla="*/ 2424 w 63919"/>
                <a:gd name="connsiteY6" fmla="*/ 43921 h 63562"/>
                <a:gd name="connsiteX7" fmla="*/ 14178 w 63919"/>
                <a:gd name="connsiteY7" fmla="*/ 58191 h 63562"/>
                <a:gd name="connsiteX8" fmla="*/ 31926 w 63919"/>
                <a:gd name="connsiteY8" fmla="*/ 63563 h 63562"/>
                <a:gd name="connsiteX9" fmla="*/ 44170 w 63919"/>
                <a:gd name="connsiteY9" fmla="*/ 61155 h 63562"/>
                <a:gd name="connsiteX10" fmla="*/ 54551 w 63919"/>
                <a:gd name="connsiteY10" fmla="*/ 54268 h 63562"/>
                <a:gd name="connsiteX11" fmla="*/ 61486 w 63919"/>
                <a:gd name="connsiteY11" fmla="*/ 43953 h 63562"/>
                <a:gd name="connsiteX12" fmla="*/ 63920 w 63919"/>
                <a:gd name="connsiteY12" fmla="*/ 31781 h 63562"/>
                <a:gd name="connsiteX13" fmla="*/ 63920 w 63919"/>
                <a:gd name="connsiteY13" fmla="*/ 31781 h 63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919" h="63562">
                  <a:moveTo>
                    <a:pt x="63920" y="31781"/>
                  </a:moveTo>
                  <a:cubicBezTo>
                    <a:pt x="63920" y="25497"/>
                    <a:pt x="62047" y="19354"/>
                    <a:pt x="58536" y="14128"/>
                  </a:cubicBezTo>
                  <a:cubicBezTo>
                    <a:pt x="55025" y="8902"/>
                    <a:pt x="50038" y="4829"/>
                    <a:pt x="44199" y="2422"/>
                  </a:cubicBezTo>
                  <a:cubicBezTo>
                    <a:pt x="38361" y="16"/>
                    <a:pt x="31936" y="-615"/>
                    <a:pt x="25736" y="608"/>
                  </a:cubicBezTo>
                  <a:cubicBezTo>
                    <a:pt x="19540" y="1832"/>
                    <a:pt x="13843" y="4855"/>
                    <a:pt x="9372" y="9297"/>
                  </a:cubicBezTo>
                  <a:cubicBezTo>
                    <a:pt x="4903" y="13738"/>
                    <a:pt x="1857" y="19398"/>
                    <a:pt x="619" y="25561"/>
                  </a:cubicBezTo>
                  <a:cubicBezTo>
                    <a:pt x="-619" y="31724"/>
                    <a:pt x="9" y="38113"/>
                    <a:pt x="2424" y="43921"/>
                  </a:cubicBezTo>
                  <a:cubicBezTo>
                    <a:pt x="4839" y="49729"/>
                    <a:pt x="8930" y="54695"/>
                    <a:pt x="14178" y="58191"/>
                  </a:cubicBezTo>
                  <a:cubicBezTo>
                    <a:pt x="19430" y="61687"/>
                    <a:pt x="25607" y="63556"/>
                    <a:pt x="31926" y="63563"/>
                  </a:cubicBezTo>
                  <a:cubicBezTo>
                    <a:pt x="36127" y="63568"/>
                    <a:pt x="40285" y="62750"/>
                    <a:pt x="44170" y="61155"/>
                  </a:cubicBezTo>
                  <a:cubicBezTo>
                    <a:pt x="48052" y="59560"/>
                    <a:pt x="51579" y="57220"/>
                    <a:pt x="54551" y="54268"/>
                  </a:cubicBezTo>
                  <a:cubicBezTo>
                    <a:pt x="57520" y="51317"/>
                    <a:pt x="59877" y="47811"/>
                    <a:pt x="61486" y="43953"/>
                  </a:cubicBezTo>
                  <a:cubicBezTo>
                    <a:pt x="63094" y="40094"/>
                    <a:pt x="63920" y="35958"/>
                    <a:pt x="63920" y="31781"/>
                  </a:cubicBezTo>
                  <a:lnTo>
                    <a:pt x="63920" y="31781"/>
                  </a:lnTo>
                  <a:close/>
                </a:path>
              </a:pathLst>
            </a:custGeom>
            <a:grpFill/>
            <a:ln w="31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800"/>
            </a:p>
          </p:txBody>
        </p:sp>
        <p:sp>
          <p:nvSpPr>
            <p:cNvPr id="36" name="Forme libre 35">
              <a:extLst>
                <a:ext uri="{FF2B5EF4-FFF2-40B4-BE49-F238E27FC236}">
                  <a16:creationId xmlns:a16="http://schemas.microsoft.com/office/drawing/2014/main" id="{9364F295-072F-F080-0EAA-32D5865146CE}"/>
                </a:ext>
              </a:extLst>
            </p:cNvPr>
            <p:cNvSpPr/>
            <p:nvPr/>
          </p:nvSpPr>
          <p:spPr>
            <a:xfrm>
              <a:off x="838197" y="975196"/>
              <a:ext cx="63919" cy="63562"/>
            </a:xfrm>
            <a:custGeom>
              <a:avLst/>
              <a:gdLst>
                <a:gd name="connsiteX0" fmla="*/ 63920 w 63919"/>
                <a:gd name="connsiteY0" fmla="*/ 31732 h 63562"/>
                <a:gd name="connsiteX1" fmla="*/ 58507 w 63919"/>
                <a:gd name="connsiteY1" fmla="*/ 14087 h 63562"/>
                <a:gd name="connsiteX2" fmla="*/ 44151 w 63919"/>
                <a:gd name="connsiteY2" fmla="*/ 2403 h 63562"/>
                <a:gd name="connsiteX3" fmla="*/ 25688 w 63919"/>
                <a:gd name="connsiteY3" fmla="*/ 618 h 63562"/>
                <a:gd name="connsiteX4" fmla="*/ 9336 w 63919"/>
                <a:gd name="connsiteY4" fmla="*/ 9332 h 63562"/>
                <a:gd name="connsiteX5" fmla="*/ 609 w 63919"/>
                <a:gd name="connsiteY5" fmla="*/ 25610 h 63562"/>
                <a:gd name="connsiteX6" fmla="*/ 2440 w 63919"/>
                <a:gd name="connsiteY6" fmla="*/ 43967 h 63562"/>
                <a:gd name="connsiteX7" fmla="*/ 14220 w 63919"/>
                <a:gd name="connsiteY7" fmla="*/ 58218 h 63562"/>
                <a:gd name="connsiteX8" fmla="*/ 31978 w 63919"/>
                <a:gd name="connsiteY8" fmla="*/ 63563 h 63562"/>
                <a:gd name="connsiteX9" fmla="*/ 44212 w 63919"/>
                <a:gd name="connsiteY9" fmla="*/ 61134 h 63562"/>
                <a:gd name="connsiteX10" fmla="*/ 54583 w 63919"/>
                <a:gd name="connsiteY10" fmla="*/ 54231 h 63562"/>
                <a:gd name="connsiteX11" fmla="*/ 61502 w 63919"/>
                <a:gd name="connsiteY11" fmla="*/ 43905 h 63562"/>
                <a:gd name="connsiteX12" fmla="*/ 63920 w 63919"/>
                <a:gd name="connsiteY12" fmla="*/ 31732 h 63562"/>
                <a:gd name="connsiteX13" fmla="*/ 63920 w 63919"/>
                <a:gd name="connsiteY13" fmla="*/ 31732 h 63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919" h="63562">
                  <a:moveTo>
                    <a:pt x="63920" y="31732"/>
                  </a:moveTo>
                  <a:cubicBezTo>
                    <a:pt x="63910" y="25447"/>
                    <a:pt x="62027" y="19307"/>
                    <a:pt x="58507" y="14087"/>
                  </a:cubicBezTo>
                  <a:cubicBezTo>
                    <a:pt x="54990" y="8867"/>
                    <a:pt x="49993" y="4801"/>
                    <a:pt x="44151" y="2403"/>
                  </a:cubicBezTo>
                  <a:cubicBezTo>
                    <a:pt x="38309" y="6"/>
                    <a:pt x="31884" y="-615"/>
                    <a:pt x="25688" y="618"/>
                  </a:cubicBezTo>
                  <a:cubicBezTo>
                    <a:pt x="19492" y="1851"/>
                    <a:pt x="13801" y="4884"/>
                    <a:pt x="9336" y="9332"/>
                  </a:cubicBezTo>
                  <a:cubicBezTo>
                    <a:pt x="4871" y="13780"/>
                    <a:pt x="1834" y="19445"/>
                    <a:pt x="609" y="25610"/>
                  </a:cubicBezTo>
                  <a:cubicBezTo>
                    <a:pt x="-619" y="31774"/>
                    <a:pt x="19" y="38162"/>
                    <a:pt x="2440" y="43967"/>
                  </a:cubicBezTo>
                  <a:cubicBezTo>
                    <a:pt x="4865" y="49771"/>
                    <a:pt x="8962" y="54730"/>
                    <a:pt x="14220" y="58218"/>
                  </a:cubicBezTo>
                  <a:cubicBezTo>
                    <a:pt x="19479" y="61706"/>
                    <a:pt x="25656" y="63566"/>
                    <a:pt x="31978" y="63563"/>
                  </a:cubicBezTo>
                  <a:cubicBezTo>
                    <a:pt x="36175" y="63561"/>
                    <a:pt x="40334" y="62736"/>
                    <a:pt x="44212" y="61134"/>
                  </a:cubicBezTo>
                  <a:cubicBezTo>
                    <a:pt x="48091" y="59533"/>
                    <a:pt x="51614" y="57187"/>
                    <a:pt x="54583" y="54231"/>
                  </a:cubicBezTo>
                  <a:cubicBezTo>
                    <a:pt x="57549" y="51275"/>
                    <a:pt x="59900" y="47766"/>
                    <a:pt x="61502" y="43905"/>
                  </a:cubicBezTo>
                  <a:cubicBezTo>
                    <a:pt x="63104" y="40045"/>
                    <a:pt x="63926" y="35908"/>
                    <a:pt x="63920" y="31732"/>
                  </a:cubicBezTo>
                  <a:lnTo>
                    <a:pt x="63920" y="31732"/>
                  </a:lnTo>
                  <a:close/>
                </a:path>
              </a:pathLst>
            </a:custGeom>
            <a:grpFill/>
            <a:ln w="31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800"/>
            </a:p>
          </p:txBody>
        </p:sp>
      </p:grpSp>
      <p:sp>
        <p:nvSpPr>
          <p:cNvPr id="8" name="Espace réservé du texte 12">
            <a:extLst>
              <a:ext uri="{FF2B5EF4-FFF2-40B4-BE49-F238E27FC236}">
                <a16:creationId xmlns:a16="http://schemas.microsoft.com/office/drawing/2014/main" id="{B12E09F8-BB38-3FC9-EC86-551D62177A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125576" y="9589837"/>
            <a:ext cx="3133725" cy="289437"/>
          </a:xfrm>
        </p:spPr>
        <p:txBody>
          <a:bodyPr>
            <a:noAutofit/>
          </a:bodyPr>
          <a:lstStyle>
            <a:lvl1pPr marL="0" marR="0" indent="0" algn="l" defTabSz="457191" rtl="0" eaLnBrk="1" fontAlgn="auto" latinLnBrk="0" hangingPunct="1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fr-FR" sz="2100" b="0" i="0" kern="1200" dirty="0" smtClean="0">
                <a:solidFill>
                  <a:schemeClr val="accent1"/>
                </a:solidFill>
                <a:latin typeface="Graphik-SemiboldItalic" pitchFamily="34" charset="0"/>
                <a:ea typeface="Graphik-SemiboldItalic" pitchFamily="34" charset="-122"/>
                <a:cs typeface="Graphik-SemiboldItalic" pitchFamily="34" charset="-120"/>
              </a:defRPr>
            </a:lvl1pPr>
            <a:lvl2pPr marL="0" algn="l" defTabSz="457191" rtl="0" eaLnBrk="1" latinLnBrk="0" hangingPunct="1">
              <a:lnSpc>
                <a:spcPts val="2700"/>
              </a:lnSpc>
              <a:defRPr lang="fr-FR" sz="2100" b="0" i="0" kern="1200" dirty="0" smtClean="0">
                <a:solidFill>
                  <a:srgbClr val="051B31"/>
                </a:solidFill>
                <a:latin typeface="Graphik-SemiboldItalic" pitchFamily="34" charset="0"/>
                <a:ea typeface="Graphik-SemiboldItalic" pitchFamily="34" charset="-122"/>
                <a:cs typeface="Graphik-SemiboldItalic" pitchFamily="34" charset="-120"/>
              </a:defRPr>
            </a:lvl2pPr>
            <a:lvl3pPr marL="0" algn="l" defTabSz="457191" rtl="0" eaLnBrk="1" latinLnBrk="0" hangingPunct="1">
              <a:lnSpc>
                <a:spcPts val="2700"/>
              </a:lnSpc>
              <a:defRPr lang="fr-FR" sz="2100" b="0" i="0" kern="1200" dirty="0" smtClean="0">
                <a:solidFill>
                  <a:srgbClr val="051B31"/>
                </a:solidFill>
                <a:latin typeface="Graphik-SemiboldItalic" pitchFamily="34" charset="0"/>
                <a:ea typeface="Graphik-SemiboldItalic" pitchFamily="34" charset="-122"/>
                <a:cs typeface="Graphik-SemiboldItalic" pitchFamily="34" charset="-120"/>
              </a:defRPr>
            </a:lvl3pPr>
            <a:lvl4pPr marL="0" algn="l" defTabSz="457191" rtl="0" eaLnBrk="1" latinLnBrk="0" hangingPunct="1">
              <a:lnSpc>
                <a:spcPts val="2700"/>
              </a:lnSpc>
              <a:defRPr lang="fr-FR" sz="2100" b="0" i="0" kern="1200" dirty="0" smtClean="0">
                <a:solidFill>
                  <a:srgbClr val="051B31"/>
                </a:solidFill>
                <a:latin typeface="Graphik-SemiboldItalic" pitchFamily="34" charset="0"/>
                <a:ea typeface="Graphik-SemiboldItalic" pitchFamily="34" charset="-122"/>
                <a:cs typeface="Graphik-SemiboldItalic" pitchFamily="34" charset="-120"/>
              </a:defRPr>
            </a:lvl4pPr>
            <a:lvl5pPr marL="0" algn="l" defTabSz="457191" rtl="0" eaLnBrk="1" latinLnBrk="0" hangingPunct="1">
              <a:lnSpc>
                <a:spcPts val="2700"/>
              </a:lnSpc>
              <a:defRPr lang="fr-FR" sz="2100" b="0" i="0" kern="1200" dirty="0">
                <a:solidFill>
                  <a:srgbClr val="051B31"/>
                </a:solidFill>
                <a:latin typeface="Graphik-SemiboldItalic" pitchFamily="34" charset="0"/>
                <a:ea typeface="Graphik-SemiboldItalic" pitchFamily="34" charset="-122"/>
                <a:cs typeface="Graphik-SemiboldItalic" pitchFamily="34" charset="-120"/>
              </a:defRPr>
            </a:lvl5pPr>
          </a:lstStyle>
          <a:p>
            <a:pPr lvl="0"/>
            <a:r>
              <a:rPr lang="fr-FR"/>
              <a:t>Prénom Nom.</a:t>
            </a:r>
          </a:p>
        </p:txBody>
      </p:sp>
      <p:sp>
        <p:nvSpPr>
          <p:cNvPr id="11" name="Espace réservé du texte 12">
            <a:extLst>
              <a:ext uri="{FF2B5EF4-FFF2-40B4-BE49-F238E27FC236}">
                <a16:creationId xmlns:a16="http://schemas.microsoft.com/office/drawing/2014/main" id="{5C763F86-9497-7698-80D0-6D90AF04775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125576" y="9879274"/>
            <a:ext cx="3133725" cy="834511"/>
          </a:xfrm>
        </p:spPr>
        <p:txBody>
          <a:bodyPr>
            <a:noAutofit/>
          </a:bodyPr>
          <a:lstStyle>
            <a:lvl1pPr marL="0" marR="0" indent="0" algn="l" defTabSz="457191" rtl="0" eaLnBrk="1" fontAlgn="auto" latinLnBrk="0" hangingPunct="1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fr-FR" sz="1500" b="0" i="0" kern="1200" dirty="0" smtClean="0">
                <a:solidFill>
                  <a:schemeClr val="bg1"/>
                </a:solidFill>
                <a:latin typeface="+mn-lt"/>
                <a:ea typeface="Graphik-SemiboldItalic" pitchFamily="34" charset="-122"/>
                <a:cs typeface="Graphik-SemiboldItalic" pitchFamily="34" charset="-120"/>
              </a:defRPr>
            </a:lvl1pPr>
            <a:lvl2pPr marL="0" algn="l" defTabSz="457191" rtl="0" eaLnBrk="1" latinLnBrk="0" hangingPunct="1">
              <a:lnSpc>
                <a:spcPts val="2700"/>
              </a:lnSpc>
              <a:defRPr lang="fr-FR" sz="2100" b="0" i="0" kern="1200" dirty="0" smtClean="0">
                <a:solidFill>
                  <a:srgbClr val="051B31"/>
                </a:solidFill>
                <a:latin typeface="Graphik-SemiboldItalic" pitchFamily="34" charset="0"/>
                <a:ea typeface="Graphik-SemiboldItalic" pitchFamily="34" charset="-122"/>
                <a:cs typeface="Graphik-SemiboldItalic" pitchFamily="34" charset="-120"/>
              </a:defRPr>
            </a:lvl2pPr>
            <a:lvl3pPr marL="0" algn="l" defTabSz="457191" rtl="0" eaLnBrk="1" latinLnBrk="0" hangingPunct="1">
              <a:lnSpc>
                <a:spcPts val="2700"/>
              </a:lnSpc>
              <a:defRPr lang="fr-FR" sz="2100" b="0" i="0" kern="1200" dirty="0" smtClean="0">
                <a:solidFill>
                  <a:srgbClr val="051B31"/>
                </a:solidFill>
                <a:latin typeface="Graphik-SemiboldItalic" pitchFamily="34" charset="0"/>
                <a:ea typeface="Graphik-SemiboldItalic" pitchFamily="34" charset="-122"/>
                <a:cs typeface="Graphik-SemiboldItalic" pitchFamily="34" charset="-120"/>
              </a:defRPr>
            </a:lvl3pPr>
            <a:lvl4pPr marL="0" algn="l" defTabSz="457191" rtl="0" eaLnBrk="1" latinLnBrk="0" hangingPunct="1">
              <a:lnSpc>
                <a:spcPts val="2700"/>
              </a:lnSpc>
              <a:defRPr lang="fr-FR" sz="2100" b="0" i="0" kern="1200" dirty="0" smtClean="0">
                <a:solidFill>
                  <a:srgbClr val="051B31"/>
                </a:solidFill>
                <a:latin typeface="Graphik-SemiboldItalic" pitchFamily="34" charset="0"/>
                <a:ea typeface="Graphik-SemiboldItalic" pitchFamily="34" charset="-122"/>
                <a:cs typeface="Graphik-SemiboldItalic" pitchFamily="34" charset="-120"/>
              </a:defRPr>
            </a:lvl4pPr>
            <a:lvl5pPr marL="0" algn="l" defTabSz="457191" rtl="0" eaLnBrk="1" latinLnBrk="0" hangingPunct="1">
              <a:lnSpc>
                <a:spcPts val="2700"/>
              </a:lnSpc>
              <a:defRPr lang="fr-FR" sz="2100" b="0" i="0" kern="1200" dirty="0">
                <a:solidFill>
                  <a:srgbClr val="051B31"/>
                </a:solidFill>
                <a:latin typeface="Graphik-SemiboldItalic" pitchFamily="34" charset="0"/>
                <a:ea typeface="Graphik-SemiboldItalic" pitchFamily="34" charset="-122"/>
                <a:cs typeface="Graphik-SemiboldItalic" pitchFamily="34" charset="-120"/>
              </a:defRPr>
            </a:lvl5pPr>
          </a:lstStyle>
          <a:p>
            <a:pPr lvl="0"/>
            <a:r>
              <a:rPr lang="fr-FR"/>
              <a:t>POSTE                    </a:t>
            </a:r>
            <a:r>
              <a:rPr lang="fr-FR" err="1"/>
              <a:t>email@ekino.com</a:t>
            </a:r>
            <a:r>
              <a:rPr lang="fr-FR"/>
              <a:t>                          Tél</a:t>
            </a:r>
          </a:p>
        </p:txBody>
      </p:sp>
      <p:sp>
        <p:nvSpPr>
          <p:cNvPr id="12" name="Espace réservé du texte 12">
            <a:extLst>
              <a:ext uri="{FF2B5EF4-FFF2-40B4-BE49-F238E27FC236}">
                <a16:creationId xmlns:a16="http://schemas.microsoft.com/office/drawing/2014/main" id="{8E3E0F74-861A-B7B8-D9AE-F0CB3C5DF50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696451" y="9589837"/>
            <a:ext cx="3133725" cy="289437"/>
          </a:xfrm>
        </p:spPr>
        <p:txBody>
          <a:bodyPr>
            <a:noAutofit/>
          </a:bodyPr>
          <a:lstStyle>
            <a:lvl1pPr marL="0" marR="0" indent="0" algn="l" defTabSz="457191" rtl="0" eaLnBrk="1" fontAlgn="auto" latinLnBrk="0" hangingPunct="1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fr-FR" sz="2100" b="0" i="0" kern="1200" dirty="0" smtClean="0">
                <a:solidFill>
                  <a:schemeClr val="accent1"/>
                </a:solidFill>
                <a:latin typeface="Graphik-SemiboldItalic" pitchFamily="34" charset="0"/>
                <a:ea typeface="Graphik-SemiboldItalic" pitchFamily="34" charset="-122"/>
                <a:cs typeface="Graphik-SemiboldItalic" pitchFamily="34" charset="-120"/>
              </a:defRPr>
            </a:lvl1pPr>
            <a:lvl2pPr marL="0" algn="l" defTabSz="457191" rtl="0" eaLnBrk="1" latinLnBrk="0" hangingPunct="1">
              <a:lnSpc>
                <a:spcPts val="2700"/>
              </a:lnSpc>
              <a:defRPr lang="fr-FR" sz="2100" b="0" i="0" kern="1200" dirty="0" smtClean="0">
                <a:solidFill>
                  <a:srgbClr val="051B31"/>
                </a:solidFill>
                <a:latin typeface="Graphik-SemiboldItalic" pitchFamily="34" charset="0"/>
                <a:ea typeface="Graphik-SemiboldItalic" pitchFamily="34" charset="-122"/>
                <a:cs typeface="Graphik-SemiboldItalic" pitchFamily="34" charset="-120"/>
              </a:defRPr>
            </a:lvl2pPr>
            <a:lvl3pPr marL="0" algn="l" defTabSz="457191" rtl="0" eaLnBrk="1" latinLnBrk="0" hangingPunct="1">
              <a:lnSpc>
                <a:spcPts val="2700"/>
              </a:lnSpc>
              <a:defRPr lang="fr-FR" sz="2100" b="0" i="0" kern="1200" dirty="0" smtClean="0">
                <a:solidFill>
                  <a:srgbClr val="051B31"/>
                </a:solidFill>
                <a:latin typeface="Graphik-SemiboldItalic" pitchFamily="34" charset="0"/>
                <a:ea typeface="Graphik-SemiboldItalic" pitchFamily="34" charset="-122"/>
                <a:cs typeface="Graphik-SemiboldItalic" pitchFamily="34" charset="-120"/>
              </a:defRPr>
            </a:lvl3pPr>
            <a:lvl4pPr marL="0" algn="l" defTabSz="457191" rtl="0" eaLnBrk="1" latinLnBrk="0" hangingPunct="1">
              <a:lnSpc>
                <a:spcPts val="2700"/>
              </a:lnSpc>
              <a:defRPr lang="fr-FR" sz="2100" b="0" i="0" kern="1200" dirty="0" smtClean="0">
                <a:solidFill>
                  <a:srgbClr val="051B31"/>
                </a:solidFill>
                <a:latin typeface="Graphik-SemiboldItalic" pitchFamily="34" charset="0"/>
                <a:ea typeface="Graphik-SemiboldItalic" pitchFamily="34" charset="-122"/>
                <a:cs typeface="Graphik-SemiboldItalic" pitchFamily="34" charset="-120"/>
              </a:defRPr>
            </a:lvl4pPr>
            <a:lvl5pPr marL="0" algn="l" defTabSz="457191" rtl="0" eaLnBrk="1" latinLnBrk="0" hangingPunct="1">
              <a:lnSpc>
                <a:spcPts val="2700"/>
              </a:lnSpc>
              <a:defRPr lang="fr-FR" sz="2100" b="0" i="0" kern="1200" dirty="0">
                <a:solidFill>
                  <a:srgbClr val="051B31"/>
                </a:solidFill>
                <a:latin typeface="Graphik-SemiboldItalic" pitchFamily="34" charset="0"/>
                <a:ea typeface="Graphik-SemiboldItalic" pitchFamily="34" charset="-122"/>
                <a:cs typeface="Graphik-SemiboldItalic" pitchFamily="34" charset="-120"/>
              </a:defRPr>
            </a:lvl5pPr>
          </a:lstStyle>
          <a:p>
            <a:pPr lvl="0"/>
            <a:r>
              <a:rPr lang="fr-FR"/>
              <a:t>Prénom Nom.</a:t>
            </a:r>
          </a:p>
        </p:txBody>
      </p:sp>
      <p:sp>
        <p:nvSpPr>
          <p:cNvPr id="14" name="Espace réservé du texte 12">
            <a:extLst>
              <a:ext uri="{FF2B5EF4-FFF2-40B4-BE49-F238E27FC236}">
                <a16:creationId xmlns:a16="http://schemas.microsoft.com/office/drawing/2014/main" id="{A6173B76-8076-F600-0C38-9B1374B8946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696451" y="9879274"/>
            <a:ext cx="3133725" cy="834511"/>
          </a:xfrm>
        </p:spPr>
        <p:txBody>
          <a:bodyPr>
            <a:noAutofit/>
          </a:bodyPr>
          <a:lstStyle>
            <a:lvl1pPr marL="0" marR="0" indent="0" algn="l" defTabSz="457191" rtl="0" eaLnBrk="1" fontAlgn="auto" latinLnBrk="0" hangingPunct="1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fr-FR" sz="1500" b="0" i="0" kern="1200" dirty="0" smtClean="0">
                <a:solidFill>
                  <a:schemeClr val="bg1"/>
                </a:solidFill>
                <a:latin typeface="+mn-lt"/>
                <a:ea typeface="Graphik-SemiboldItalic" pitchFamily="34" charset="-122"/>
                <a:cs typeface="Graphik-SemiboldItalic" pitchFamily="34" charset="-120"/>
              </a:defRPr>
            </a:lvl1pPr>
            <a:lvl2pPr marL="0" algn="l" defTabSz="457191" rtl="0" eaLnBrk="1" latinLnBrk="0" hangingPunct="1">
              <a:lnSpc>
                <a:spcPts val="2700"/>
              </a:lnSpc>
              <a:defRPr lang="fr-FR" sz="2100" b="0" i="0" kern="1200" dirty="0" smtClean="0">
                <a:solidFill>
                  <a:srgbClr val="051B31"/>
                </a:solidFill>
                <a:latin typeface="Graphik-SemiboldItalic" pitchFamily="34" charset="0"/>
                <a:ea typeface="Graphik-SemiboldItalic" pitchFamily="34" charset="-122"/>
                <a:cs typeface="Graphik-SemiboldItalic" pitchFamily="34" charset="-120"/>
              </a:defRPr>
            </a:lvl2pPr>
            <a:lvl3pPr marL="0" algn="l" defTabSz="457191" rtl="0" eaLnBrk="1" latinLnBrk="0" hangingPunct="1">
              <a:lnSpc>
                <a:spcPts val="2700"/>
              </a:lnSpc>
              <a:defRPr lang="fr-FR" sz="2100" b="0" i="0" kern="1200" dirty="0" smtClean="0">
                <a:solidFill>
                  <a:srgbClr val="051B31"/>
                </a:solidFill>
                <a:latin typeface="Graphik-SemiboldItalic" pitchFamily="34" charset="0"/>
                <a:ea typeface="Graphik-SemiboldItalic" pitchFamily="34" charset="-122"/>
                <a:cs typeface="Graphik-SemiboldItalic" pitchFamily="34" charset="-120"/>
              </a:defRPr>
            </a:lvl3pPr>
            <a:lvl4pPr marL="0" algn="l" defTabSz="457191" rtl="0" eaLnBrk="1" latinLnBrk="0" hangingPunct="1">
              <a:lnSpc>
                <a:spcPts val="2700"/>
              </a:lnSpc>
              <a:defRPr lang="fr-FR" sz="2100" b="0" i="0" kern="1200" dirty="0" smtClean="0">
                <a:solidFill>
                  <a:srgbClr val="051B31"/>
                </a:solidFill>
                <a:latin typeface="Graphik-SemiboldItalic" pitchFamily="34" charset="0"/>
                <a:ea typeface="Graphik-SemiboldItalic" pitchFamily="34" charset="-122"/>
                <a:cs typeface="Graphik-SemiboldItalic" pitchFamily="34" charset="-120"/>
              </a:defRPr>
            </a:lvl4pPr>
            <a:lvl5pPr marL="0" algn="l" defTabSz="457191" rtl="0" eaLnBrk="1" latinLnBrk="0" hangingPunct="1">
              <a:lnSpc>
                <a:spcPts val="2700"/>
              </a:lnSpc>
              <a:defRPr lang="fr-FR" sz="2100" b="0" i="0" kern="1200" dirty="0">
                <a:solidFill>
                  <a:srgbClr val="051B31"/>
                </a:solidFill>
                <a:latin typeface="Graphik-SemiboldItalic" pitchFamily="34" charset="0"/>
                <a:ea typeface="Graphik-SemiboldItalic" pitchFamily="34" charset="-122"/>
                <a:cs typeface="Graphik-SemiboldItalic" pitchFamily="34" charset="-120"/>
              </a:defRPr>
            </a:lvl5pPr>
          </a:lstStyle>
          <a:p>
            <a:pPr lvl="0"/>
            <a:r>
              <a:rPr lang="fr-FR"/>
              <a:t>POSTE.                  </a:t>
            </a:r>
            <a:r>
              <a:rPr lang="fr-FR" err="1"/>
              <a:t>email@ekino.com</a:t>
            </a:r>
            <a:r>
              <a:rPr lang="fr-FR"/>
              <a:t>                          Tél</a:t>
            </a:r>
          </a:p>
        </p:txBody>
      </p:sp>
    </p:spTree>
    <p:extLst>
      <p:ext uri="{BB962C8B-B14F-4D97-AF65-F5344CB8AC3E}">
        <p14:creationId xmlns:p14="http://schemas.microsoft.com/office/powerpoint/2010/main" val="196491001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Free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3">
            <a:extLst>
              <a:ext uri="{FF2B5EF4-FFF2-40B4-BE49-F238E27FC236}">
                <a16:creationId xmlns:a16="http://schemas.microsoft.com/office/drawing/2014/main" id="{B62A2A7B-F7D8-77AA-401C-F35F3A0099E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7223971" y="5410729"/>
            <a:ext cx="559204" cy="608542"/>
          </a:xfrm>
        </p:spPr>
        <p:txBody>
          <a:bodyPr/>
          <a:lstStyle/>
          <a:p>
            <a:fld id="{5518557C-7C33-A449-BE2B-DD9B58F4A5B0}" type="slidenum">
              <a:rPr lang="fr-FR" smtClean="0"/>
              <a:pPr/>
              <a:t>‹N°›</a:t>
            </a:fld>
            <a:endParaRPr lang="fr-FR"/>
          </a:p>
        </p:txBody>
      </p:sp>
      <p:cxnSp>
        <p:nvCxnSpPr>
          <p:cNvPr id="3" name="Connecteur droit 2">
            <a:extLst>
              <a:ext uri="{FF2B5EF4-FFF2-40B4-BE49-F238E27FC236}">
                <a16:creationId xmlns:a16="http://schemas.microsoft.com/office/drawing/2014/main" id="{A193F1E4-2F05-0E38-E4A7-7A4B6A466A71}"/>
              </a:ext>
            </a:extLst>
          </p:cNvPr>
          <p:cNvCxnSpPr>
            <a:cxnSpLocks/>
          </p:cNvCxnSpPr>
          <p:nvPr userDrawn="1"/>
        </p:nvCxnSpPr>
        <p:spPr>
          <a:xfrm flipH="1">
            <a:off x="17906400" y="5715000"/>
            <a:ext cx="3816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Image 5" descr="preencoded.png">
            <a:extLst>
              <a:ext uri="{FF2B5EF4-FFF2-40B4-BE49-F238E27FC236}">
                <a16:creationId xmlns:a16="http://schemas.microsoft.com/office/drawing/2014/main" id="{01096B6E-5447-A213-A5A6-CF8476AF2BD9}"/>
              </a:ext>
            </a:extLst>
          </p:cNvPr>
          <p:cNvGrpSpPr/>
          <p:nvPr userDrawn="1"/>
        </p:nvGrpSpPr>
        <p:grpSpPr>
          <a:xfrm rot="16200000">
            <a:off x="38135" y="800153"/>
            <a:ext cx="863983" cy="238609"/>
            <a:chOff x="38133" y="800149"/>
            <a:chExt cx="863983" cy="238609"/>
          </a:xfrm>
          <a:solidFill>
            <a:srgbClr val="051B31"/>
          </a:solidFill>
        </p:grpSpPr>
        <p:sp>
          <p:nvSpPr>
            <p:cNvPr id="6" name="Forme libre 5">
              <a:extLst>
                <a:ext uri="{FF2B5EF4-FFF2-40B4-BE49-F238E27FC236}">
                  <a16:creationId xmlns:a16="http://schemas.microsoft.com/office/drawing/2014/main" id="{788131D9-BF9D-DBF7-B73B-4687733CBAE0}"/>
                </a:ext>
              </a:extLst>
            </p:cNvPr>
            <p:cNvSpPr/>
            <p:nvPr/>
          </p:nvSpPr>
          <p:spPr>
            <a:xfrm>
              <a:off x="38133" y="871003"/>
              <a:ext cx="173154" cy="167697"/>
            </a:xfrm>
            <a:custGeom>
              <a:avLst/>
              <a:gdLst>
                <a:gd name="connsiteX0" fmla="*/ 0 w 173154"/>
                <a:gd name="connsiteY0" fmla="*/ 86115 h 167697"/>
                <a:gd name="connsiteX1" fmla="*/ 0 w 173154"/>
                <a:gd name="connsiteY1" fmla="*/ 83679 h 167697"/>
                <a:gd name="connsiteX2" fmla="*/ 88756 w 173154"/>
                <a:gd name="connsiteY2" fmla="*/ 0 h 167697"/>
                <a:gd name="connsiteX3" fmla="*/ 173155 w 173154"/>
                <a:gd name="connsiteY3" fmla="*/ 82784 h 167697"/>
                <a:gd name="connsiteX4" fmla="*/ 173155 w 173154"/>
                <a:gd name="connsiteY4" fmla="*/ 97391 h 167697"/>
                <a:gd name="connsiteX5" fmla="*/ 60904 w 173154"/>
                <a:gd name="connsiteY5" fmla="*/ 97391 h 167697"/>
                <a:gd name="connsiteX6" fmla="*/ 90897 w 173154"/>
                <a:gd name="connsiteY6" fmla="*/ 126918 h 167697"/>
                <a:gd name="connsiteX7" fmla="*/ 116000 w 173154"/>
                <a:gd name="connsiteY7" fmla="*/ 109876 h 167697"/>
                <a:gd name="connsiteX8" fmla="*/ 172314 w 173154"/>
                <a:gd name="connsiteY8" fmla="*/ 109876 h 167697"/>
                <a:gd name="connsiteX9" fmla="*/ 88756 w 173154"/>
                <a:gd name="connsiteY9" fmla="*/ 167698 h 167697"/>
                <a:gd name="connsiteX10" fmla="*/ 0 w 173154"/>
                <a:gd name="connsiteY10" fmla="*/ 86115 h 167697"/>
                <a:gd name="connsiteX11" fmla="*/ 113851 w 173154"/>
                <a:gd name="connsiteY11" fmla="*/ 66032 h 167697"/>
                <a:gd name="connsiteX12" fmla="*/ 88756 w 173154"/>
                <a:gd name="connsiteY12" fmla="*/ 38633 h 167697"/>
                <a:gd name="connsiteX13" fmla="*/ 61212 w 173154"/>
                <a:gd name="connsiteY13" fmla="*/ 66032 h 167697"/>
                <a:gd name="connsiteX14" fmla="*/ 113851 w 173154"/>
                <a:gd name="connsiteY14" fmla="*/ 66032 h 167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73154" h="167697">
                  <a:moveTo>
                    <a:pt x="0" y="86115"/>
                  </a:moveTo>
                  <a:lnTo>
                    <a:pt x="0" y="83679"/>
                  </a:lnTo>
                  <a:cubicBezTo>
                    <a:pt x="0" y="31939"/>
                    <a:pt x="39783" y="0"/>
                    <a:pt x="88756" y="0"/>
                  </a:cubicBezTo>
                  <a:cubicBezTo>
                    <a:pt x="133747" y="0"/>
                    <a:pt x="172005" y="25567"/>
                    <a:pt x="173155" y="82784"/>
                  </a:cubicBezTo>
                  <a:lnTo>
                    <a:pt x="173155" y="97391"/>
                  </a:lnTo>
                  <a:lnTo>
                    <a:pt x="60904" y="97391"/>
                  </a:lnTo>
                  <a:cubicBezTo>
                    <a:pt x="62437" y="116570"/>
                    <a:pt x="73759" y="126918"/>
                    <a:pt x="90897" y="126918"/>
                  </a:cubicBezTo>
                  <a:cubicBezTo>
                    <a:pt x="107727" y="126918"/>
                    <a:pt x="114159" y="118998"/>
                    <a:pt x="116000" y="109876"/>
                  </a:cubicBezTo>
                  <a:lnTo>
                    <a:pt x="172314" y="109876"/>
                  </a:lnTo>
                  <a:cubicBezTo>
                    <a:pt x="167415" y="146389"/>
                    <a:pt x="139562" y="167698"/>
                    <a:pt x="88756" y="167698"/>
                  </a:cubicBezTo>
                  <a:cubicBezTo>
                    <a:pt x="37642" y="167681"/>
                    <a:pt x="0" y="138758"/>
                    <a:pt x="0" y="86115"/>
                  </a:cubicBezTo>
                  <a:close/>
                  <a:moveTo>
                    <a:pt x="113851" y="66032"/>
                  </a:moveTo>
                  <a:cubicBezTo>
                    <a:pt x="113243" y="48981"/>
                    <a:pt x="104978" y="38633"/>
                    <a:pt x="88756" y="38633"/>
                  </a:cubicBezTo>
                  <a:cubicBezTo>
                    <a:pt x="74068" y="38633"/>
                    <a:pt x="63662" y="48070"/>
                    <a:pt x="61212" y="66032"/>
                  </a:cubicBezTo>
                  <a:lnTo>
                    <a:pt x="113851" y="66032"/>
                  </a:lnTo>
                  <a:close/>
                </a:path>
              </a:pathLst>
            </a:custGeom>
            <a:solidFill>
              <a:srgbClr val="051B31"/>
            </a:solidFill>
            <a:ln w="31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800"/>
            </a:p>
          </p:txBody>
        </p:sp>
        <p:sp>
          <p:nvSpPr>
            <p:cNvPr id="7" name="Forme libre 6">
              <a:extLst>
                <a:ext uri="{FF2B5EF4-FFF2-40B4-BE49-F238E27FC236}">
                  <a16:creationId xmlns:a16="http://schemas.microsoft.com/office/drawing/2014/main" id="{07BDA07E-3407-E442-1CB1-47DCFF4B59B8}"/>
                </a:ext>
              </a:extLst>
            </p:cNvPr>
            <p:cNvSpPr/>
            <p:nvPr/>
          </p:nvSpPr>
          <p:spPr>
            <a:xfrm>
              <a:off x="223252" y="806487"/>
              <a:ext cx="164965" cy="228269"/>
            </a:xfrm>
            <a:custGeom>
              <a:avLst/>
              <a:gdLst>
                <a:gd name="connsiteX0" fmla="*/ 0 w 164965"/>
                <a:gd name="connsiteY0" fmla="*/ 0 h 228269"/>
                <a:gd name="connsiteX1" fmla="*/ 60296 w 164965"/>
                <a:gd name="connsiteY1" fmla="*/ 0 h 228269"/>
                <a:gd name="connsiteX2" fmla="*/ 60296 w 164965"/>
                <a:gd name="connsiteY2" fmla="*/ 129354 h 228269"/>
                <a:gd name="connsiteX3" fmla="*/ 99162 w 164965"/>
                <a:gd name="connsiteY3" fmla="*/ 69056 h 228269"/>
                <a:gd name="connsiteX4" fmla="*/ 160990 w 164965"/>
                <a:gd name="connsiteY4" fmla="*/ 69056 h 228269"/>
                <a:gd name="connsiteX5" fmla="*/ 111718 w 164965"/>
                <a:gd name="connsiteY5" fmla="*/ 140307 h 228269"/>
                <a:gd name="connsiteX6" fmla="*/ 164965 w 164965"/>
                <a:gd name="connsiteY6" fmla="*/ 228270 h 228269"/>
                <a:gd name="connsiteX7" fmla="*/ 98246 w 164965"/>
                <a:gd name="connsiteY7" fmla="*/ 228270 h 228269"/>
                <a:gd name="connsiteX8" fmla="*/ 60296 w 164965"/>
                <a:gd name="connsiteY8" fmla="*/ 161923 h 228269"/>
                <a:gd name="connsiteX9" fmla="*/ 60296 w 164965"/>
                <a:gd name="connsiteY9" fmla="*/ 228270 h 228269"/>
                <a:gd name="connsiteX10" fmla="*/ 0 w 164965"/>
                <a:gd name="connsiteY10" fmla="*/ 228270 h 228269"/>
                <a:gd name="connsiteX11" fmla="*/ 0 w 164965"/>
                <a:gd name="connsiteY11" fmla="*/ 0 h 228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4965" h="228269">
                  <a:moveTo>
                    <a:pt x="0" y="0"/>
                  </a:moveTo>
                  <a:lnTo>
                    <a:pt x="60296" y="0"/>
                  </a:lnTo>
                  <a:lnTo>
                    <a:pt x="60296" y="129354"/>
                  </a:lnTo>
                  <a:lnTo>
                    <a:pt x="99162" y="69056"/>
                  </a:lnTo>
                  <a:lnTo>
                    <a:pt x="160990" y="69056"/>
                  </a:lnTo>
                  <a:lnTo>
                    <a:pt x="111718" y="140307"/>
                  </a:lnTo>
                  <a:lnTo>
                    <a:pt x="164965" y="228270"/>
                  </a:lnTo>
                  <a:lnTo>
                    <a:pt x="98246" y="228270"/>
                  </a:lnTo>
                  <a:lnTo>
                    <a:pt x="60296" y="161923"/>
                  </a:lnTo>
                  <a:lnTo>
                    <a:pt x="60296" y="228270"/>
                  </a:lnTo>
                  <a:lnTo>
                    <a:pt x="0" y="2282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51B31"/>
            </a:solidFill>
            <a:ln w="31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800"/>
            </a:p>
          </p:txBody>
        </p:sp>
        <p:sp>
          <p:nvSpPr>
            <p:cNvPr id="8" name="Forme libre 7">
              <a:extLst>
                <a:ext uri="{FF2B5EF4-FFF2-40B4-BE49-F238E27FC236}">
                  <a16:creationId xmlns:a16="http://schemas.microsoft.com/office/drawing/2014/main" id="{681F628B-131F-F8A2-DD7F-6B47E8C83294}"/>
                </a:ext>
              </a:extLst>
            </p:cNvPr>
            <p:cNvSpPr/>
            <p:nvPr/>
          </p:nvSpPr>
          <p:spPr>
            <a:xfrm>
              <a:off x="395558" y="875543"/>
              <a:ext cx="59986" cy="159213"/>
            </a:xfrm>
            <a:custGeom>
              <a:avLst/>
              <a:gdLst>
                <a:gd name="connsiteX0" fmla="*/ 0 w 59986"/>
                <a:gd name="connsiteY0" fmla="*/ 0 h 159213"/>
                <a:gd name="connsiteX1" fmla="*/ 59987 w 59986"/>
                <a:gd name="connsiteY1" fmla="*/ 0 h 159213"/>
                <a:gd name="connsiteX2" fmla="*/ 59987 w 59986"/>
                <a:gd name="connsiteY2" fmla="*/ 159214 h 159213"/>
                <a:gd name="connsiteX3" fmla="*/ 0 w 59986"/>
                <a:gd name="connsiteY3" fmla="*/ 159214 h 159213"/>
                <a:gd name="connsiteX4" fmla="*/ 0 w 59986"/>
                <a:gd name="connsiteY4" fmla="*/ 0 h 159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986" h="159213">
                  <a:moveTo>
                    <a:pt x="0" y="0"/>
                  </a:moveTo>
                  <a:lnTo>
                    <a:pt x="59987" y="0"/>
                  </a:lnTo>
                  <a:lnTo>
                    <a:pt x="59987" y="159214"/>
                  </a:lnTo>
                  <a:lnTo>
                    <a:pt x="0" y="1592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51B31"/>
            </a:solidFill>
            <a:ln w="31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800"/>
            </a:p>
          </p:txBody>
        </p:sp>
        <p:sp>
          <p:nvSpPr>
            <p:cNvPr id="9" name="Forme libre 8">
              <a:extLst>
                <a:ext uri="{FF2B5EF4-FFF2-40B4-BE49-F238E27FC236}">
                  <a16:creationId xmlns:a16="http://schemas.microsoft.com/office/drawing/2014/main" id="{51656788-5DD6-3E31-7374-C74F6C04030D}"/>
                </a:ext>
              </a:extLst>
            </p:cNvPr>
            <p:cNvSpPr/>
            <p:nvPr/>
          </p:nvSpPr>
          <p:spPr>
            <a:xfrm>
              <a:off x="479498" y="871318"/>
              <a:ext cx="164662" cy="163439"/>
            </a:xfrm>
            <a:custGeom>
              <a:avLst/>
              <a:gdLst>
                <a:gd name="connsiteX0" fmla="*/ 0 w 164662"/>
                <a:gd name="connsiteY0" fmla="*/ 4226 h 163439"/>
                <a:gd name="connsiteX1" fmla="*/ 60303 w 164662"/>
                <a:gd name="connsiteY1" fmla="*/ 4226 h 163439"/>
                <a:gd name="connsiteX2" fmla="*/ 60303 w 164662"/>
                <a:gd name="connsiteY2" fmla="*/ 29826 h 163439"/>
                <a:gd name="connsiteX3" fmla="*/ 113252 w 164662"/>
                <a:gd name="connsiteY3" fmla="*/ 0 h 163439"/>
                <a:gd name="connsiteX4" fmla="*/ 164663 w 164662"/>
                <a:gd name="connsiteY4" fmla="*/ 58741 h 163439"/>
                <a:gd name="connsiteX5" fmla="*/ 164663 w 164662"/>
                <a:gd name="connsiteY5" fmla="*/ 163439 h 163439"/>
                <a:gd name="connsiteX6" fmla="*/ 104351 w 164662"/>
                <a:gd name="connsiteY6" fmla="*/ 163439 h 163439"/>
                <a:gd name="connsiteX7" fmla="*/ 104351 w 164662"/>
                <a:gd name="connsiteY7" fmla="*/ 72163 h 163439"/>
                <a:gd name="connsiteX8" fmla="*/ 84156 w 164662"/>
                <a:gd name="connsiteY8" fmla="*/ 47813 h 163439"/>
                <a:gd name="connsiteX9" fmla="*/ 60287 w 164662"/>
                <a:gd name="connsiteY9" fmla="*/ 75510 h 163439"/>
                <a:gd name="connsiteX10" fmla="*/ 60287 w 164662"/>
                <a:gd name="connsiteY10" fmla="*/ 163439 h 163439"/>
                <a:gd name="connsiteX11" fmla="*/ 0 w 164662"/>
                <a:gd name="connsiteY11" fmla="*/ 163439 h 163439"/>
                <a:gd name="connsiteX12" fmla="*/ 0 w 164662"/>
                <a:gd name="connsiteY12" fmla="*/ 4226 h 163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4662" h="163439">
                  <a:moveTo>
                    <a:pt x="0" y="4226"/>
                  </a:moveTo>
                  <a:lnTo>
                    <a:pt x="60303" y="4226"/>
                  </a:lnTo>
                  <a:lnTo>
                    <a:pt x="60303" y="29826"/>
                  </a:lnTo>
                  <a:cubicBezTo>
                    <a:pt x="69175" y="13090"/>
                    <a:pt x="86313" y="0"/>
                    <a:pt x="113252" y="0"/>
                  </a:cubicBezTo>
                  <a:cubicBezTo>
                    <a:pt x="143543" y="0"/>
                    <a:pt x="164663" y="19172"/>
                    <a:pt x="164663" y="58741"/>
                  </a:cubicBezTo>
                  <a:lnTo>
                    <a:pt x="164663" y="163439"/>
                  </a:lnTo>
                  <a:lnTo>
                    <a:pt x="104351" y="163439"/>
                  </a:lnTo>
                  <a:lnTo>
                    <a:pt x="104351" y="72163"/>
                  </a:lnTo>
                  <a:cubicBezTo>
                    <a:pt x="104351" y="56032"/>
                    <a:pt x="98519" y="47813"/>
                    <a:pt x="84156" y="47813"/>
                  </a:cubicBezTo>
                  <a:cubicBezTo>
                    <a:pt x="69159" y="47813"/>
                    <a:pt x="60287" y="56645"/>
                    <a:pt x="60287" y="75510"/>
                  </a:cubicBezTo>
                  <a:lnTo>
                    <a:pt x="60287" y="163439"/>
                  </a:lnTo>
                  <a:lnTo>
                    <a:pt x="0" y="163439"/>
                  </a:lnTo>
                  <a:lnTo>
                    <a:pt x="0" y="4226"/>
                  </a:lnTo>
                  <a:close/>
                </a:path>
              </a:pathLst>
            </a:custGeom>
            <a:solidFill>
              <a:srgbClr val="051B31"/>
            </a:solidFill>
            <a:ln w="31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800"/>
            </a:p>
          </p:txBody>
        </p:sp>
        <p:sp>
          <p:nvSpPr>
            <p:cNvPr id="10" name="Forme libre 9">
              <a:extLst>
                <a:ext uri="{FF2B5EF4-FFF2-40B4-BE49-F238E27FC236}">
                  <a16:creationId xmlns:a16="http://schemas.microsoft.com/office/drawing/2014/main" id="{E2964BB0-ED6B-A278-44D9-3614EFEA1BA9}"/>
                </a:ext>
              </a:extLst>
            </p:cNvPr>
            <p:cNvSpPr/>
            <p:nvPr/>
          </p:nvSpPr>
          <p:spPr>
            <a:xfrm>
              <a:off x="656128" y="871318"/>
              <a:ext cx="178119" cy="167399"/>
            </a:xfrm>
            <a:custGeom>
              <a:avLst/>
              <a:gdLst>
                <a:gd name="connsiteX0" fmla="*/ 0 w 178119"/>
                <a:gd name="connsiteY0" fmla="*/ 85825 h 167399"/>
                <a:gd name="connsiteX1" fmla="*/ 0 w 178119"/>
                <a:gd name="connsiteY1" fmla="*/ 83397 h 167399"/>
                <a:gd name="connsiteX2" fmla="*/ 89353 w 178119"/>
                <a:gd name="connsiteY2" fmla="*/ 0 h 167399"/>
                <a:gd name="connsiteX3" fmla="*/ 178119 w 178119"/>
                <a:gd name="connsiteY3" fmla="*/ 81873 h 167399"/>
                <a:gd name="connsiteX4" fmla="*/ 178119 w 178119"/>
                <a:gd name="connsiteY4" fmla="*/ 84309 h 167399"/>
                <a:gd name="connsiteX5" fmla="*/ 89053 w 178119"/>
                <a:gd name="connsiteY5" fmla="*/ 167400 h 167399"/>
                <a:gd name="connsiteX6" fmla="*/ 0 w 178119"/>
                <a:gd name="connsiteY6" fmla="*/ 85825 h 167399"/>
                <a:gd name="connsiteX7" fmla="*/ 116924 w 178119"/>
                <a:gd name="connsiteY7" fmla="*/ 84590 h 167399"/>
                <a:gd name="connsiteX8" fmla="*/ 116924 w 178119"/>
                <a:gd name="connsiteY8" fmla="*/ 82453 h 167399"/>
                <a:gd name="connsiteX9" fmla="*/ 89372 w 178119"/>
                <a:gd name="connsiteY9" fmla="*/ 44101 h 167399"/>
                <a:gd name="connsiteX10" fmla="*/ 60912 w 178119"/>
                <a:gd name="connsiteY10" fmla="*/ 81542 h 167399"/>
                <a:gd name="connsiteX11" fmla="*/ 60912 w 178119"/>
                <a:gd name="connsiteY11" fmla="*/ 83977 h 167399"/>
                <a:gd name="connsiteX12" fmla="*/ 89372 w 178119"/>
                <a:gd name="connsiteY12" fmla="*/ 123240 h 167399"/>
                <a:gd name="connsiteX13" fmla="*/ 116924 w 178119"/>
                <a:gd name="connsiteY13" fmla="*/ 84590 h 167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8119" h="167399">
                  <a:moveTo>
                    <a:pt x="0" y="85825"/>
                  </a:moveTo>
                  <a:lnTo>
                    <a:pt x="0" y="83397"/>
                  </a:lnTo>
                  <a:cubicBezTo>
                    <a:pt x="0" y="31649"/>
                    <a:pt x="38874" y="0"/>
                    <a:pt x="89353" y="0"/>
                  </a:cubicBezTo>
                  <a:cubicBezTo>
                    <a:pt x="139243" y="0"/>
                    <a:pt x="178119" y="30738"/>
                    <a:pt x="178119" y="81873"/>
                  </a:cubicBezTo>
                  <a:lnTo>
                    <a:pt x="178119" y="84309"/>
                  </a:lnTo>
                  <a:cubicBezTo>
                    <a:pt x="178119" y="136654"/>
                    <a:pt x="138962" y="167400"/>
                    <a:pt x="89053" y="167400"/>
                  </a:cubicBezTo>
                  <a:cubicBezTo>
                    <a:pt x="39148" y="167400"/>
                    <a:pt x="0" y="138178"/>
                    <a:pt x="0" y="85825"/>
                  </a:cubicBezTo>
                  <a:close/>
                  <a:moveTo>
                    <a:pt x="116924" y="84590"/>
                  </a:moveTo>
                  <a:lnTo>
                    <a:pt x="116924" y="82453"/>
                  </a:lnTo>
                  <a:cubicBezTo>
                    <a:pt x="116924" y="57498"/>
                    <a:pt x="108042" y="44101"/>
                    <a:pt x="89372" y="44101"/>
                  </a:cubicBezTo>
                  <a:cubicBezTo>
                    <a:pt x="71041" y="44101"/>
                    <a:pt x="60912" y="56587"/>
                    <a:pt x="60912" y="81542"/>
                  </a:cubicBezTo>
                  <a:lnTo>
                    <a:pt x="60912" y="83977"/>
                  </a:lnTo>
                  <a:cubicBezTo>
                    <a:pt x="60912" y="109843"/>
                    <a:pt x="70074" y="123240"/>
                    <a:pt x="89372" y="123240"/>
                  </a:cubicBezTo>
                  <a:cubicBezTo>
                    <a:pt x="107732" y="123265"/>
                    <a:pt x="116924" y="109868"/>
                    <a:pt x="116924" y="84590"/>
                  </a:cubicBezTo>
                  <a:close/>
                </a:path>
              </a:pathLst>
            </a:custGeom>
            <a:solidFill>
              <a:srgbClr val="051B31"/>
            </a:solidFill>
            <a:ln w="31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800"/>
            </a:p>
          </p:txBody>
        </p:sp>
        <p:sp>
          <p:nvSpPr>
            <p:cNvPr id="11" name="Forme libre 10">
              <a:extLst>
                <a:ext uri="{FF2B5EF4-FFF2-40B4-BE49-F238E27FC236}">
                  <a16:creationId xmlns:a16="http://schemas.microsoft.com/office/drawing/2014/main" id="{B992450C-4CF4-155A-33B3-A1AFC7000E2E}"/>
                </a:ext>
              </a:extLst>
            </p:cNvPr>
            <p:cNvSpPr/>
            <p:nvPr/>
          </p:nvSpPr>
          <p:spPr>
            <a:xfrm>
              <a:off x="393624" y="800149"/>
              <a:ext cx="63919" cy="63562"/>
            </a:xfrm>
            <a:custGeom>
              <a:avLst/>
              <a:gdLst>
                <a:gd name="connsiteX0" fmla="*/ 63920 w 63919"/>
                <a:gd name="connsiteY0" fmla="*/ 31781 h 63562"/>
                <a:gd name="connsiteX1" fmla="*/ 58536 w 63919"/>
                <a:gd name="connsiteY1" fmla="*/ 14128 h 63562"/>
                <a:gd name="connsiteX2" fmla="*/ 44199 w 63919"/>
                <a:gd name="connsiteY2" fmla="*/ 2422 h 63562"/>
                <a:gd name="connsiteX3" fmla="*/ 25736 w 63919"/>
                <a:gd name="connsiteY3" fmla="*/ 608 h 63562"/>
                <a:gd name="connsiteX4" fmla="*/ 9372 w 63919"/>
                <a:gd name="connsiteY4" fmla="*/ 9297 h 63562"/>
                <a:gd name="connsiteX5" fmla="*/ 619 w 63919"/>
                <a:gd name="connsiteY5" fmla="*/ 25561 h 63562"/>
                <a:gd name="connsiteX6" fmla="*/ 2424 w 63919"/>
                <a:gd name="connsiteY6" fmla="*/ 43921 h 63562"/>
                <a:gd name="connsiteX7" fmla="*/ 14178 w 63919"/>
                <a:gd name="connsiteY7" fmla="*/ 58191 h 63562"/>
                <a:gd name="connsiteX8" fmla="*/ 31926 w 63919"/>
                <a:gd name="connsiteY8" fmla="*/ 63563 h 63562"/>
                <a:gd name="connsiteX9" fmla="*/ 44170 w 63919"/>
                <a:gd name="connsiteY9" fmla="*/ 61155 h 63562"/>
                <a:gd name="connsiteX10" fmla="*/ 54551 w 63919"/>
                <a:gd name="connsiteY10" fmla="*/ 54268 h 63562"/>
                <a:gd name="connsiteX11" fmla="*/ 61486 w 63919"/>
                <a:gd name="connsiteY11" fmla="*/ 43953 h 63562"/>
                <a:gd name="connsiteX12" fmla="*/ 63920 w 63919"/>
                <a:gd name="connsiteY12" fmla="*/ 31781 h 63562"/>
                <a:gd name="connsiteX13" fmla="*/ 63920 w 63919"/>
                <a:gd name="connsiteY13" fmla="*/ 31781 h 63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919" h="63562">
                  <a:moveTo>
                    <a:pt x="63920" y="31781"/>
                  </a:moveTo>
                  <a:cubicBezTo>
                    <a:pt x="63920" y="25497"/>
                    <a:pt x="62047" y="19354"/>
                    <a:pt x="58536" y="14128"/>
                  </a:cubicBezTo>
                  <a:cubicBezTo>
                    <a:pt x="55025" y="8902"/>
                    <a:pt x="50038" y="4829"/>
                    <a:pt x="44199" y="2422"/>
                  </a:cubicBezTo>
                  <a:cubicBezTo>
                    <a:pt x="38361" y="16"/>
                    <a:pt x="31936" y="-615"/>
                    <a:pt x="25736" y="608"/>
                  </a:cubicBezTo>
                  <a:cubicBezTo>
                    <a:pt x="19540" y="1832"/>
                    <a:pt x="13843" y="4855"/>
                    <a:pt x="9372" y="9297"/>
                  </a:cubicBezTo>
                  <a:cubicBezTo>
                    <a:pt x="4903" y="13738"/>
                    <a:pt x="1857" y="19398"/>
                    <a:pt x="619" y="25561"/>
                  </a:cubicBezTo>
                  <a:cubicBezTo>
                    <a:pt x="-619" y="31724"/>
                    <a:pt x="9" y="38113"/>
                    <a:pt x="2424" y="43921"/>
                  </a:cubicBezTo>
                  <a:cubicBezTo>
                    <a:pt x="4839" y="49729"/>
                    <a:pt x="8930" y="54695"/>
                    <a:pt x="14178" y="58191"/>
                  </a:cubicBezTo>
                  <a:cubicBezTo>
                    <a:pt x="19430" y="61687"/>
                    <a:pt x="25607" y="63556"/>
                    <a:pt x="31926" y="63563"/>
                  </a:cubicBezTo>
                  <a:cubicBezTo>
                    <a:pt x="36127" y="63568"/>
                    <a:pt x="40285" y="62750"/>
                    <a:pt x="44170" y="61155"/>
                  </a:cubicBezTo>
                  <a:cubicBezTo>
                    <a:pt x="48052" y="59560"/>
                    <a:pt x="51579" y="57220"/>
                    <a:pt x="54551" y="54268"/>
                  </a:cubicBezTo>
                  <a:cubicBezTo>
                    <a:pt x="57520" y="51317"/>
                    <a:pt x="59877" y="47811"/>
                    <a:pt x="61486" y="43953"/>
                  </a:cubicBezTo>
                  <a:cubicBezTo>
                    <a:pt x="63094" y="40094"/>
                    <a:pt x="63920" y="35958"/>
                    <a:pt x="63920" y="31781"/>
                  </a:cubicBezTo>
                  <a:lnTo>
                    <a:pt x="63920" y="31781"/>
                  </a:lnTo>
                  <a:close/>
                </a:path>
              </a:pathLst>
            </a:custGeom>
            <a:solidFill>
              <a:srgbClr val="051B31"/>
            </a:solidFill>
            <a:ln w="31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800"/>
            </a:p>
          </p:txBody>
        </p:sp>
        <p:sp>
          <p:nvSpPr>
            <p:cNvPr id="12" name="Forme libre 11">
              <a:extLst>
                <a:ext uri="{FF2B5EF4-FFF2-40B4-BE49-F238E27FC236}">
                  <a16:creationId xmlns:a16="http://schemas.microsoft.com/office/drawing/2014/main" id="{C248E42F-62D8-7FAD-B949-CA2AEBDBC5FD}"/>
                </a:ext>
              </a:extLst>
            </p:cNvPr>
            <p:cNvSpPr/>
            <p:nvPr/>
          </p:nvSpPr>
          <p:spPr>
            <a:xfrm>
              <a:off x="838197" y="975196"/>
              <a:ext cx="63919" cy="63562"/>
            </a:xfrm>
            <a:custGeom>
              <a:avLst/>
              <a:gdLst>
                <a:gd name="connsiteX0" fmla="*/ 63920 w 63919"/>
                <a:gd name="connsiteY0" fmla="*/ 31732 h 63562"/>
                <a:gd name="connsiteX1" fmla="*/ 58507 w 63919"/>
                <a:gd name="connsiteY1" fmla="*/ 14087 h 63562"/>
                <a:gd name="connsiteX2" fmla="*/ 44151 w 63919"/>
                <a:gd name="connsiteY2" fmla="*/ 2403 h 63562"/>
                <a:gd name="connsiteX3" fmla="*/ 25688 w 63919"/>
                <a:gd name="connsiteY3" fmla="*/ 618 h 63562"/>
                <a:gd name="connsiteX4" fmla="*/ 9336 w 63919"/>
                <a:gd name="connsiteY4" fmla="*/ 9332 h 63562"/>
                <a:gd name="connsiteX5" fmla="*/ 609 w 63919"/>
                <a:gd name="connsiteY5" fmla="*/ 25610 h 63562"/>
                <a:gd name="connsiteX6" fmla="*/ 2440 w 63919"/>
                <a:gd name="connsiteY6" fmla="*/ 43967 h 63562"/>
                <a:gd name="connsiteX7" fmla="*/ 14220 w 63919"/>
                <a:gd name="connsiteY7" fmla="*/ 58218 h 63562"/>
                <a:gd name="connsiteX8" fmla="*/ 31978 w 63919"/>
                <a:gd name="connsiteY8" fmla="*/ 63563 h 63562"/>
                <a:gd name="connsiteX9" fmla="*/ 44212 w 63919"/>
                <a:gd name="connsiteY9" fmla="*/ 61134 h 63562"/>
                <a:gd name="connsiteX10" fmla="*/ 54583 w 63919"/>
                <a:gd name="connsiteY10" fmla="*/ 54231 h 63562"/>
                <a:gd name="connsiteX11" fmla="*/ 61502 w 63919"/>
                <a:gd name="connsiteY11" fmla="*/ 43905 h 63562"/>
                <a:gd name="connsiteX12" fmla="*/ 63920 w 63919"/>
                <a:gd name="connsiteY12" fmla="*/ 31732 h 63562"/>
                <a:gd name="connsiteX13" fmla="*/ 63920 w 63919"/>
                <a:gd name="connsiteY13" fmla="*/ 31732 h 63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919" h="63562">
                  <a:moveTo>
                    <a:pt x="63920" y="31732"/>
                  </a:moveTo>
                  <a:cubicBezTo>
                    <a:pt x="63910" y="25447"/>
                    <a:pt x="62027" y="19307"/>
                    <a:pt x="58507" y="14087"/>
                  </a:cubicBezTo>
                  <a:cubicBezTo>
                    <a:pt x="54990" y="8867"/>
                    <a:pt x="49993" y="4801"/>
                    <a:pt x="44151" y="2403"/>
                  </a:cubicBezTo>
                  <a:cubicBezTo>
                    <a:pt x="38309" y="6"/>
                    <a:pt x="31884" y="-615"/>
                    <a:pt x="25688" y="618"/>
                  </a:cubicBezTo>
                  <a:cubicBezTo>
                    <a:pt x="19492" y="1851"/>
                    <a:pt x="13801" y="4884"/>
                    <a:pt x="9336" y="9332"/>
                  </a:cubicBezTo>
                  <a:cubicBezTo>
                    <a:pt x="4871" y="13780"/>
                    <a:pt x="1834" y="19445"/>
                    <a:pt x="609" y="25610"/>
                  </a:cubicBezTo>
                  <a:cubicBezTo>
                    <a:pt x="-619" y="31774"/>
                    <a:pt x="19" y="38162"/>
                    <a:pt x="2440" y="43967"/>
                  </a:cubicBezTo>
                  <a:cubicBezTo>
                    <a:pt x="4865" y="49771"/>
                    <a:pt x="8962" y="54730"/>
                    <a:pt x="14220" y="58218"/>
                  </a:cubicBezTo>
                  <a:cubicBezTo>
                    <a:pt x="19479" y="61706"/>
                    <a:pt x="25656" y="63566"/>
                    <a:pt x="31978" y="63563"/>
                  </a:cubicBezTo>
                  <a:cubicBezTo>
                    <a:pt x="36175" y="63561"/>
                    <a:pt x="40334" y="62736"/>
                    <a:pt x="44212" y="61134"/>
                  </a:cubicBezTo>
                  <a:cubicBezTo>
                    <a:pt x="48091" y="59533"/>
                    <a:pt x="51614" y="57187"/>
                    <a:pt x="54583" y="54231"/>
                  </a:cubicBezTo>
                  <a:cubicBezTo>
                    <a:pt x="57549" y="51275"/>
                    <a:pt x="59900" y="47766"/>
                    <a:pt x="61502" y="43905"/>
                  </a:cubicBezTo>
                  <a:cubicBezTo>
                    <a:pt x="63104" y="40045"/>
                    <a:pt x="63926" y="35908"/>
                    <a:pt x="63920" y="31732"/>
                  </a:cubicBezTo>
                  <a:lnTo>
                    <a:pt x="63920" y="31732"/>
                  </a:lnTo>
                  <a:close/>
                </a:path>
              </a:pathLst>
            </a:custGeom>
            <a:solidFill>
              <a:srgbClr val="051B31"/>
            </a:solidFill>
            <a:ln w="31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800"/>
            </a:p>
          </p:txBody>
        </p:sp>
      </p:grpSp>
      <p:sp>
        <p:nvSpPr>
          <p:cNvPr id="17" name="Espace réservé pour une image  15">
            <a:extLst>
              <a:ext uri="{FF2B5EF4-FFF2-40B4-BE49-F238E27FC236}">
                <a16:creationId xmlns:a16="http://schemas.microsoft.com/office/drawing/2014/main" id="{C6C18E9F-F32C-A99C-0595-7A2F9D27100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524875" y="1347788"/>
            <a:ext cx="8636000" cy="4527550"/>
          </a:xfrm>
        </p:spPr>
        <p:txBody>
          <a:bodyPr/>
          <a:lstStyle/>
          <a:p>
            <a:endParaRPr lang="fr-FR"/>
          </a:p>
        </p:txBody>
      </p:sp>
      <p:sp>
        <p:nvSpPr>
          <p:cNvPr id="19" name="Espace réservé pour une image  15">
            <a:extLst>
              <a:ext uri="{FF2B5EF4-FFF2-40B4-BE49-F238E27FC236}">
                <a16:creationId xmlns:a16="http://schemas.microsoft.com/office/drawing/2014/main" id="{03CF33DA-4D94-5749-BE3B-A109BED41C2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524875" y="6116359"/>
            <a:ext cx="8636000" cy="4527550"/>
          </a:xfrm>
        </p:spPr>
        <p:txBody>
          <a:bodyPr/>
          <a:lstStyle/>
          <a:p>
            <a:endParaRPr lang="fr-FR"/>
          </a:p>
        </p:txBody>
      </p:sp>
      <p:sp>
        <p:nvSpPr>
          <p:cNvPr id="13" name="Espace réservé du pied de page 2">
            <a:extLst>
              <a:ext uri="{FF2B5EF4-FFF2-40B4-BE49-F238E27FC236}">
                <a16:creationId xmlns:a16="http://schemas.microsoft.com/office/drawing/2014/main" id="{50744DF8-7929-1996-2152-6EFB662AABD2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>
          <a:xfrm rot="16200000">
            <a:off x="-1980441" y="8165573"/>
            <a:ext cx="4901147" cy="608542"/>
          </a:xfrm>
          <a:prstGeom prst="rect">
            <a:avLst/>
          </a:prstGeom>
        </p:spPr>
        <p:txBody>
          <a:bodyPr/>
          <a:lstStyle/>
          <a:p>
            <a:r>
              <a:rPr lang="fr-FR"/>
              <a:t>Nerea Enrique | StandAAArdise your tests | Forum PHP 2024</a:t>
            </a:r>
          </a:p>
        </p:txBody>
      </p:sp>
    </p:spTree>
    <p:extLst>
      <p:ext uri="{BB962C8B-B14F-4D97-AF65-F5344CB8AC3E}">
        <p14:creationId xmlns:p14="http://schemas.microsoft.com/office/powerpoint/2010/main" val="2098593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hapter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mage 0" descr="preencoded.png">
            <a:extLst>
              <a:ext uri="{FF2B5EF4-FFF2-40B4-BE49-F238E27FC236}">
                <a16:creationId xmlns:a16="http://schemas.microsoft.com/office/drawing/2014/main" id="{4D5D61BC-DE2F-17B0-8B2C-E6E99DFC55E8}"/>
              </a:ext>
            </a:extLst>
          </p:cNvPr>
          <p:cNvSpPr/>
          <p:nvPr userDrawn="1"/>
        </p:nvSpPr>
        <p:spPr>
          <a:xfrm>
            <a:off x="2997733" y="-5276850"/>
            <a:ext cx="21970232" cy="21974175"/>
          </a:xfrm>
          <a:prstGeom prst="chord">
            <a:avLst>
              <a:gd name="adj1" fmla="val 8914852"/>
              <a:gd name="adj2" fmla="val 12684709"/>
            </a:avLst>
          </a:prstGeom>
          <a:solidFill>
            <a:schemeClr val="accent1"/>
          </a:solidFill>
          <a:ln w="9525" cap="flat">
            <a:solidFill>
              <a:schemeClr val="accent1"/>
            </a:solidFill>
            <a:prstDash val="solid"/>
            <a:miter/>
          </a:ln>
        </p:spPr>
        <p:txBody>
          <a:bodyPr rtlCol="0" anchor="ctr"/>
          <a:lstStyle/>
          <a:p>
            <a:endParaRPr lang="fr-FR" sz="18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31265F4-7C85-8A48-5717-54CBFE8B1FA3}"/>
              </a:ext>
            </a:extLst>
          </p:cNvPr>
          <p:cNvSpPr/>
          <p:nvPr userDrawn="1"/>
        </p:nvSpPr>
        <p:spPr>
          <a:xfrm>
            <a:off x="4601982" y="1"/>
            <a:ext cx="13686019" cy="1142999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8" name="Corde 7">
            <a:extLst>
              <a:ext uri="{FF2B5EF4-FFF2-40B4-BE49-F238E27FC236}">
                <a16:creationId xmlns:a16="http://schemas.microsoft.com/office/drawing/2014/main" id="{0AFFE969-D65B-E09A-299F-B6DD16EEE6F5}"/>
              </a:ext>
            </a:extLst>
          </p:cNvPr>
          <p:cNvSpPr>
            <a:spLocks noChangeAspect="1"/>
          </p:cNvSpPr>
          <p:nvPr userDrawn="1"/>
        </p:nvSpPr>
        <p:spPr>
          <a:xfrm rot="10800000">
            <a:off x="-3091227" y="1668600"/>
            <a:ext cx="8092800" cy="8092800"/>
          </a:xfrm>
          <a:prstGeom prst="chord">
            <a:avLst>
              <a:gd name="adj1" fmla="val 4582507"/>
              <a:gd name="adj2" fmla="val 17018105"/>
            </a:avLst>
          </a:prstGeom>
          <a:solidFill>
            <a:schemeClr val="accent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111711E-EE1A-CC45-09B6-E52C00F7AF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10438" y="5010151"/>
            <a:ext cx="9374400" cy="1324800"/>
          </a:xfrm>
        </p:spPr>
        <p:txBody>
          <a:bodyPr anchor="t">
            <a:noAutofit/>
          </a:bodyPr>
          <a:lstStyle>
            <a:lvl1pPr>
              <a:defRPr sz="75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fr-FR"/>
              <a:t>Titre du chapitre</a:t>
            </a:r>
          </a:p>
        </p:txBody>
      </p:sp>
      <p:sp>
        <p:nvSpPr>
          <p:cNvPr id="18" name="Espace réservé du texte 17">
            <a:extLst>
              <a:ext uri="{FF2B5EF4-FFF2-40B4-BE49-F238E27FC236}">
                <a16:creationId xmlns:a16="http://schemas.microsoft.com/office/drawing/2014/main" id="{969E25DC-BC23-FAF7-B5C9-4D73F5BC633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310439" y="4752849"/>
            <a:ext cx="1376362" cy="201600"/>
          </a:xfrm>
        </p:spPr>
        <p:txBody>
          <a:bodyPr anchor="ctr">
            <a:noAutofit/>
          </a:bodyPr>
          <a:lstStyle>
            <a:lvl1pPr marL="0" indent="0">
              <a:buNone/>
              <a:defRPr sz="1400" b="0" i="0">
                <a:solidFill>
                  <a:srgbClr val="737373"/>
                </a:solidFill>
                <a:latin typeface="+mn-lt"/>
              </a:defRPr>
            </a:lvl1pPr>
            <a:lvl2pPr marL="685787" indent="0">
              <a:buNone/>
              <a:defRPr sz="1400" b="0" i="0">
                <a:latin typeface="Graphik Regular" panose="020B0503030202060203" pitchFamily="34" charset="77"/>
              </a:defRPr>
            </a:lvl2pPr>
            <a:lvl3pPr marL="1371573" indent="0">
              <a:buNone/>
              <a:defRPr sz="1400" b="0" i="0">
                <a:latin typeface="Graphik Regular" panose="020B0503030202060203" pitchFamily="34" charset="77"/>
              </a:defRPr>
            </a:lvl3pPr>
            <a:lvl4pPr marL="2057359" indent="0">
              <a:buNone/>
              <a:defRPr sz="1400" b="0" i="0">
                <a:latin typeface="Graphik Regular" panose="020B0503030202060203" pitchFamily="34" charset="77"/>
              </a:defRPr>
            </a:lvl4pPr>
            <a:lvl5pPr marL="2743146" indent="0">
              <a:buNone/>
              <a:defRPr sz="1400" b="0" i="0">
                <a:latin typeface="Graphik Regular" panose="020B0503030202060203" pitchFamily="34" charset="77"/>
              </a:defRPr>
            </a:lvl5pPr>
          </a:lstStyle>
          <a:p>
            <a:pPr lvl="0"/>
            <a:r>
              <a:rPr lang="fr-FR"/>
              <a:t>CHAPITRE 1</a:t>
            </a:r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5FAED843-E9CD-33AE-EAF0-70CA37E5F0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7223971" y="5410729"/>
            <a:ext cx="559204" cy="6085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fr-FR" sz="1350" b="0" i="0" kern="1200" smtClean="0">
                <a:solidFill>
                  <a:srgbClr val="051B31"/>
                </a:solidFill>
                <a:latin typeface="Graphik Light" pitchFamily="34" charset="0"/>
                <a:ea typeface="Graphik Light" pitchFamily="34" charset="-122"/>
                <a:cs typeface="Graphik Light" pitchFamily="34" charset="-120"/>
              </a:defRPr>
            </a:lvl1pPr>
          </a:lstStyle>
          <a:p>
            <a:fld id="{5518557C-7C33-A449-BE2B-DD9B58F4A5B0}" type="slidenum">
              <a:rPr lang="fr-FR" smtClean="0"/>
              <a:pPr/>
              <a:t>‹N°›</a:t>
            </a:fld>
            <a:endParaRPr lang="fr-FR"/>
          </a:p>
        </p:txBody>
      </p:sp>
      <p:pic>
        <p:nvPicPr>
          <p:cNvPr id="30" name="Image 4" descr="preencoded.png">
            <a:extLst>
              <a:ext uri="{FF2B5EF4-FFF2-40B4-BE49-F238E27FC236}">
                <a16:creationId xmlns:a16="http://schemas.microsoft.com/office/drawing/2014/main" id="{5901EB21-7C8E-BD76-0704-A9FBD5EEA09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943600" y="5410733"/>
            <a:ext cx="578237" cy="329747"/>
          </a:xfrm>
          <a:prstGeom prst="rect">
            <a:avLst/>
          </a:prstGeom>
        </p:spPr>
      </p:pic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FCEF4161-3D3B-7220-B9B0-527CF667D543}"/>
              </a:ext>
            </a:extLst>
          </p:cNvPr>
          <p:cNvCxnSpPr>
            <a:cxnSpLocks/>
          </p:cNvCxnSpPr>
          <p:nvPr userDrawn="1"/>
        </p:nvCxnSpPr>
        <p:spPr>
          <a:xfrm flipH="1">
            <a:off x="17906400" y="5715000"/>
            <a:ext cx="3816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space réservé du texte 11">
            <a:extLst>
              <a:ext uri="{FF2B5EF4-FFF2-40B4-BE49-F238E27FC236}">
                <a16:creationId xmlns:a16="http://schemas.microsoft.com/office/drawing/2014/main" id="{CE670B48-FF37-5FF1-15B0-D934C8966CC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312322" y="6390653"/>
            <a:ext cx="8686800" cy="1461600"/>
          </a:xfrm>
        </p:spPr>
        <p:txBody>
          <a:bodyPr>
            <a:normAutofit/>
          </a:bodyPr>
          <a:lstStyle>
            <a:lvl1pPr marL="0" marR="0" indent="0" algn="l" defTabSz="1371573" rtl="0" eaLnBrk="1" fontAlgn="auto" latinLnBrk="0" hangingPunct="1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1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fr-FR" err="1"/>
              <a:t>Tåse</a:t>
            </a:r>
            <a:r>
              <a:rPr lang="fr-FR"/>
              <a:t>. </a:t>
            </a:r>
            <a:r>
              <a:rPr lang="fr-FR" err="1"/>
              <a:t>Ådong</a:t>
            </a:r>
            <a:r>
              <a:rPr lang="fr-FR"/>
              <a:t>. Retweeta. DALL·E. Cookie. Pose. Inbound innovation. </a:t>
            </a:r>
            <a:r>
              <a:rPr lang="fr-FR" err="1"/>
              <a:t>Tisamma</a:t>
            </a:r>
            <a:r>
              <a:rPr lang="fr-FR"/>
              <a:t>. </a:t>
            </a:r>
            <a:r>
              <a:rPr lang="fr-FR" err="1"/>
              <a:t>Gyr</a:t>
            </a:r>
            <a:r>
              <a:rPr lang="fr-FR"/>
              <a:t>. </a:t>
            </a:r>
            <a:r>
              <a:rPr lang="fr-FR" err="1"/>
              <a:t>Multilingar</a:t>
            </a:r>
            <a:r>
              <a:rPr lang="fr-FR"/>
              <a:t>. </a:t>
            </a:r>
            <a:r>
              <a:rPr lang="fr-FR" err="1"/>
              <a:t>Cirkulär</a:t>
            </a:r>
            <a:r>
              <a:rPr lang="fr-FR"/>
              <a:t> </a:t>
            </a:r>
            <a:r>
              <a:rPr lang="fr-FR" err="1"/>
              <a:t>ekonomi</a:t>
            </a:r>
            <a:r>
              <a:rPr lang="fr-FR"/>
              <a:t>. </a:t>
            </a:r>
            <a:r>
              <a:rPr lang="fr-FR" err="1"/>
              <a:t>Innovatör</a:t>
            </a:r>
            <a:r>
              <a:rPr lang="fr-FR"/>
              <a:t>. </a:t>
            </a:r>
            <a:r>
              <a:rPr lang="fr-FR" err="1"/>
              <a:t>Kroplan</a:t>
            </a:r>
            <a:r>
              <a:rPr lang="fr-FR"/>
              <a:t>. Blockchain. </a:t>
            </a:r>
            <a:r>
              <a:rPr lang="fr-FR" err="1"/>
              <a:t>Falyna</a:t>
            </a:r>
            <a:r>
              <a:rPr lang="fr-FR"/>
              <a:t>. Lean startup. </a:t>
            </a:r>
            <a:r>
              <a:rPr lang="fr-FR" err="1"/>
              <a:t>Sadegen</a:t>
            </a:r>
            <a:r>
              <a:rPr lang="fr-FR"/>
              <a:t>. </a:t>
            </a:r>
            <a:r>
              <a:rPr lang="fr-FR" err="1"/>
              <a:t>Investering</a:t>
            </a:r>
            <a:r>
              <a:rPr lang="fr-FR"/>
              <a:t>.</a:t>
            </a:r>
          </a:p>
        </p:txBody>
      </p:sp>
      <p:grpSp>
        <p:nvGrpSpPr>
          <p:cNvPr id="10" name="Image 5" descr="preencoded.png">
            <a:extLst>
              <a:ext uri="{FF2B5EF4-FFF2-40B4-BE49-F238E27FC236}">
                <a16:creationId xmlns:a16="http://schemas.microsoft.com/office/drawing/2014/main" id="{B645AC9B-910C-CD90-9AA0-FC851E9C42C6}"/>
              </a:ext>
            </a:extLst>
          </p:cNvPr>
          <p:cNvGrpSpPr/>
          <p:nvPr userDrawn="1"/>
        </p:nvGrpSpPr>
        <p:grpSpPr>
          <a:xfrm rot="16200000">
            <a:off x="38135" y="800153"/>
            <a:ext cx="863983" cy="238609"/>
            <a:chOff x="38133" y="800149"/>
            <a:chExt cx="863983" cy="238609"/>
          </a:xfrm>
          <a:solidFill>
            <a:srgbClr val="051B31"/>
          </a:solidFill>
        </p:grpSpPr>
        <p:sp>
          <p:nvSpPr>
            <p:cNvPr id="11" name="Forme libre 10">
              <a:extLst>
                <a:ext uri="{FF2B5EF4-FFF2-40B4-BE49-F238E27FC236}">
                  <a16:creationId xmlns:a16="http://schemas.microsoft.com/office/drawing/2014/main" id="{C4938059-DA8A-B131-4987-87D5F263CC4A}"/>
                </a:ext>
              </a:extLst>
            </p:cNvPr>
            <p:cNvSpPr/>
            <p:nvPr/>
          </p:nvSpPr>
          <p:spPr>
            <a:xfrm>
              <a:off x="38133" y="871003"/>
              <a:ext cx="173154" cy="167697"/>
            </a:xfrm>
            <a:custGeom>
              <a:avLst/>
              <a:gdLst>
                <a:gd name="connsiteX0" fmla="*/ 0 w 173154"/>
                <a:gd name="connsiteY0" fmla="*/ 86115 h 167697"/>
                <a:gd name="connsiteX1" fmla="*/ 0 w 173154"/>
                <a:gd name="connsiteY1" fmla="*/ 83679 h 167697"/>
                <a:gd name="connsiteX2" fmla="*/ 88756 w 173154"/>
                <a:gd name="connsiteY2" fmla="*/ 0 h 167697"/>
                <a:gd name="connsiteX3" fmla="*/ 173155 w 173154"/>
                <a:gd name="connsiteY3" fmla="*/ 82784 h 167697"/>
                <a:gd name="connsiteX4" fmla="*/ 173155 w 173154"/>
                <a:gd name="connsiteY4" fmla="*/ 97391 h 167697"/>
                <a:gd name="connsiteX5" fmla="*/ 60904 w 173154"/>
                <a:gd name="connsiteY5" fmla="*/ 97391 h 167697"/>
                <a:gd name="connsiteX6" fmla="*/ 90897 w 173154"/>
                <a:gd name="connsiteY6" fmla="*/ 126918 h 167697"/>
                <a:gd name="connsiteX7" fmla="*/ 116000 w 173154"/>
                <a:gd name="connsiteY7" fmla="*/ 109876 h 167697"/>
                <a:gd name="connsiteX8" fmla="*/ 172314 w 173154"/>
                <a:gd name="connsiteY8" fmla="*/ 109876 h 167697"/>
                <a:gd name="connsiteX9" fmla="*/ 88756 w 173154"/>
                <a:gd name="connsiteY9" fmla="*/ 167698 h 167697"/>
                <a:gd name="connsiteX10" fmla="*/ 0 w 173154"/>
                <a:gd name="connsiteY10" fmla="*/ 86115 h 167697"/>
                <a:gd name="connsiteX11" fmla="*/ 113851 w 173154"/>
                <a:gd name="connsiteY11" fmla="*/ 66032 h 167697"/>
                <a:gd name="connsiteX12" fmla="*/ 88756 w 173154"/>
                <a:gd name="connsiteY12" fmla="*/ 38633 h 167697"/>
                <a:gd name="connsiteX13" fmla="*/ 61212 w 173154"/>
                <a:gd name="connsiteY13" fmla="*/ 66032 h 167697"/>
                <a:gd name="connsiteX14" fmla="*/ 113851 w 173154"/>
                <a:gd name="connsiteY14" fmla="*/ 66032 h 167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73154" h="167697">
                  <a:moveTo>
                    <a:pt x="0" y="86115"/>
                  </a:moveTo>
                  <a:lnTo>
                    <a:pt x="0" y="83679"/>
                  </a:lnTo>
                  <a:cubicBezTo>
                    <a:pt x="0" y="31939"/>
                    <a:pt x="39783" y="0"/>
                    <a:pt x="88756" y="0"/>
                  </a:cubicBezTo>
                  <a:cubicBezTo>
                    <a:pt x="133747" y="0"/>
                    <a:pt x="172005" y="25567"/>
                    <a:pt x="173155" y="82784"/>
                  </a:cubicBezTo>
                  <a:lnTo>
                    <a:pt x="173155" y="97391"/>
                  </a:lnTo>
                  <a:lnTo>
                    <a:pt x="60904" y="97391"/>
                  </a:lnTo>
                  <a:cubicBezTo>
                    <a:pt x="62437" y="116570"/>
                    <a:pt x="73759" y="126918"/>
                    <a:pt x="90897" y="126918"/>
                  </a:cubicBezTo>
                  <a:cubicBezTo>
                    <a:pt x="107727" y="126918"/>
                    <a:pt x="114159" y="118998"/>
                    <a:pt x="116000" y="109876"/>
                  </a:cubicBezTo>
                  <a:lnTo>
                    <a:pt x="172314" y="109876"/>
                  </a:lnTo>
                  <a:cubicBezTo>
                    <a:pt x="167415" y="146389"/>
                    <a:pt x="139562" y="167698"/>
                    <a:pt x="88756" y="167698"/>
                  </a:cubicBezTo>
                  <a:cubicBezTo>
                    <a:pt x="37642" y="167681"/>
                    <a:pt x="0" y="138758"/>
                    <a:pt x="0" y="86115"/>
                  </a:cubicBezTo>
                  <a:close/>
                  <a:moveTo>
                    <a:pt x="113851" y="66032"/>
                  </a:moveTo>
                  <a:cubicBezTo>
                    <a:pt x="113243" y="48981"/>
                    <a:pt x="104978" y="38633"/>
                    <a:pt x="88756" y="38633"/>
                  </a:cubicBezTo>
                  <a:cubicBezTo>
                    <a:pt x="74068" y="38633"/>
                    <a:pt x="63662" y="48070"/>
                    <a:pt x="61212" y="66032"/>
                  </a:cubicBezTo>
                  <a:lnTo>
                    <a:pt x="113851" y="66032"/>
                  </a:lnTo>
                  <a:close/>
                </a:path>
              </a:pathLst>
            </a:custGeom>
            <a:solidFill>
              <a:srgbClr val="051B31"/>
            </a:solidFill>
            <a:ln w="31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800"/>
            </a:p>
          </p:txBody>
        </p:sp>
        <p:sp>
          <p:nvSpPr>
            <p:cNvPr id="13" name="Forme libre 12">
              <a:extLst>
                <a:ext uri="{FF2B5EF4-FFF2-40B4-BE49-F238E27FC236}">
                  <a16:creationId xmlns:a16="http://schemas.microsoft.com/office/drawing/2014/main" id="{07E60492-3BFE-AC27-D60F-C6C753F11555}"/>
                </a:ext>
              </a:extLst>
            </p:cNvPr>
            <p:cNvSpPr/>
            <p:nvPr/>
          </p:nvSpPr>
          <p:spPr>
            <a:xfrm>
              <a:off x="223252" y="806487"/>
              <a:ext cx="164965" cy="228269"/>
            </a:xfrm>
            <a:custGeom>
              <a:avLst/>
              <a:gdLst>
                <a:gd name="connsiteX0" fmla="*/ 0 w 164965"/>
                <a:gd name="connsiteY0" fmla="*/ 0 h 228269"/>
                <a:gd name="connsiteX1" fmla="*/ 60296 w 164965"/>
                <a:gd name="connsiteY1" fmla="*/ 0 h 228269"/>
                <a:gd name="connsiteX2" fmla="*/ 60296 w 164965"/>
                <a:gd name="connsiteY2" fmla="*/ 129354 h 228269"/>
                <a:gd name="connsiteX3" fmla="*/ 99162 w 164965"/>
                <a:gd name="connsiteY3" fmla="*/ 69056 h 228269"/>
                <a:gd name="connsiteX4" fmla="*/ 160990 w 164965"/>
                <a:gd name="connsiteY4" fmla="*/ 69056 h 228269"/>
                <a:gd name="connsiteX5" fmla="*/ 111718 w 164965"/>
                <a:gd name="connsiteY5" fmla="*/ 140307 h 228269"/>
                <a:gd name="connsiteX6" fmla="*/ 164965 w 164965"/>
                <a:gd name="connsiteY6" fmla="*/ 228270 h 228269"/>
                <a:gd name="connsiteX7" fmla="*/ 98246 w 164965"/>
                <a:gd name="connsiteY7" fmla="*/ 228270 h 228269"/>
                <a:gd name="connsiteX8" fmla="*/ 60296 w 164965"/>
                <a:gd name="connsiteY8" fmla="*/ 161923 h 228269"/>
                <a:gd name="connsiteX9" fmla="*/ 60296 w 164965"/>
                <a:gd name="connsiteY9" fmla="*/ 228270 h 228269"/>
                <a:gd name="connsiteX10" fmla="*/ 0 w 164965"/>
                <a:gd name="connsiteY10" fmla="*/ 228270 h 228269"/>
                <a:gd name="connsiteX11" fmla="*/ 0 w 164965"/>
                <a:gd name="connsiteY11" fmla="*/ 0 h 228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4965" h="228269">
                  <a:moveTo>
                    <a:pt x="0" y="0"/>
                  </a:moveTo>
                  <a:lnTo>
                    <a:pt x="60296" y="0"/>
                  </a:lnTo>
                  <a:lnTo>
                    <a:pt x="60296" y="129354"/>
                  </a:lnTo>
                  <a:lnTo>
                    <a:pt x="99162" y="69056"/>
                  </a:lnTo>
                  <a:lnTo>
                    <a:pt x="160990" y="69056"/>
                  </a:lnTo>
                  <a:lnTo>
                    <a:pt x="111718" y="140307"/>
                  </a:lnTo>
                  <a:lnTo>
                    <a:pt x="164965" y="228270"/>
                  </a:lnTo>
                  <a:lnTo>
                    <a:pt x="98246" y="228270"/>
                  </a:lnTo>
                  <a:lnTo>
                    <a:pt x="60296" y="161923"/>
                  </a:lnTo>
                  <a:lnTo>
                    <a:pt x="60296" y="228270"/>
                  </a:lnTo>
                  <a:lnTo>
                    <a:pt x="0" y="2282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51B31"/>
            </a:solidFill>
            <a:ln w="31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800"/>
            </a:p>
          </p:txBody>
        </p:sp>
        <p:sp>
          <p:nvSpPr>
            <p:cNvPr id="14" name="Forme libre 13">
              <a:extLst>
                <a:ext uri="{FF2B5EF4-FFF2-40B4-BE49-F238E27FC236}">
                  <a16:creationId xmlns:a16="http://schemas.microsoft.com/office/drawing/2014/main" id="{7620E513-15FE-7D70-E7F8-5DFDB865DD6F}"/>
                </a:ext>
              </a:extLst>
            </p:cNvPr>
            <p:cNvSpPr/>
            <p:nvPr/>
          </p:nvSpPr>
          <p:spPr>
            <a:xfrm>
              <a:off x="395558" y="875543"/>
              <a:ext cx="59986" cy="159213"/>
            </a:xfrm>
            <a:custGeom>
              <a:avLst/>
              <a:gdLst>
                <a:gd name="connsiteX0" fmla="*/ 0 w 59986"/>
                <a:gd name="connsiteY0" fmla="*/ 0 h 159213"/>
                <a:gd name="connsiteX1" fmla="*/ 59987 w 59986"/>
                <a:gd name="connsiteY1" fmla="*/ 0 h 159213"/>
                <a:gd name="connsiteX2" fmla="*/ 59987 w 59986"/>
                <a:gd name="connsiteY2" fmla="*/ 159214 h 159213"/>
                <a:gd name="connsiteX3" fmla="*/ 0 w 59986"/>
                <a:gd name="connsiteY3" fmla="*/ 159214 h 159213"/>
                <a:gd name="connsiteX4" fmla="*/ 0 w 59986"/>
                <a:gd name="connsiteY4" fmla="*/ 0 h 159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986" h="159213">
                  <a:moveTo>
                    <a:pt x="0" y="0"/>
                  </a:moveTo>
                  <a:lnTo>
                    <a:pt x="59987" y="0"/>
                  </a:lnTo>
                  <a:lnTo>
                    <a:pt x="59987" y="159214"/>
                  </a:lnTo>
                  <a:lnTo>
                    <a:pt x="0" y="1592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51B31"/>
            </a:solidFill>
            <a:ln w="31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800"/>
            </a:p>
          </p:txBody>
        </p:sp>
        <p:sp>
          <p:nvSpPr>
            <p:cNvPr id="15" name="Forme libre 14">
              <a:extLst>
                <a:ext uri="{FF2B5EF4-FFF2-40B4-BE49-F238E27FC236}">
                  <a16:creationId xmlns:a16="http://schemas.microsoft.com/office/drawing/2014/main" id="{5266CBAF-9399-6B0A-842B-C146777C97E0}"/>
                </a:ext>
              </a:extLst>
            </p:cNvPr>
            <p:cNvSpPr/>
            <p:nvPr/>
          </p:nvSpPr>
          <p:spPr>
            <a:xfrm>
              <a:off x="479498" y="871318"/>
              <a:ext cx="164662" cy="163439"/>
            </a:xfrm>
            <a:custGeom>
              <a:avLst/>
              <a:gdLst>
                <a:gd name="connsiteX0" fmla="*/ 0 w 164662"/>
                <a:gd name="connsiteY0" fmla="*/ 4226 h 163439"/>
                <a:gd name="connsiteX1" fmla="*/ 60303 w 164662"/>
                <a:gd name="connsiteY1" fmla="*/ 4226 h 163439"/>
                <a:gd name="connsiteX2" fmla="*/ 60303 w 164662"/>
                <a:gd name="connsiteY2" fmla="*/ 29826 h 163439"/>
                <a:gd name="connsiteX3" fmla="*/ 113252 w 164662"/>
                <a:gd name="connsiteY3" fmla="*/ 0 h 163439"/>
                <a:gd name="connsiteX4" fmla="*/ 164663 w 164662"/>
                <a:gd name="connsiteY4" fmla="*/ 58741 h 163439"/>
                <a:gd name="connsiteX5" fmla="*/ 164663 w 164662"/>
                <a:gd name="connsiteY5" fmla="*/ 163439 h 163439"/>
                <a:gd name="connsiteX6" fmla="*/ 104351 w 164662"/>
                <a:gd name="connsiteY6" fmla="*/ 163439 h 163439"/>
                <a:gd name="connsiteX7" fmla="*/ 104351 w 164662"/>
                <a:gd name="connsiteY7" fmla="*/ 72163 h 163439"/>
                <a:gd name="connsiteX8" fmla="*/ 84156 w 164662"/>
                <a:gd name="connsiteY8" fmla="*/ 47813 h 163439"/>
                <a:gd name="connsiteX9" fmla="*/ 60287 w 164662"/>
                <a:gd name="connsiteY9" fmla="*/ 75510 h 163439"/>
                <a:gd name="connsiteX10" fmla="*/ 60287 w 164662"/>
                <a:gd name="connsiteY10" fmla="*/ 163439 h 163439"/>
                <a:gd name="connsiteX11" fmla="*/ 0 w 164662"/>
                <a:gd name="connsiteY11" fmla="*/ 163439 h 163439"/>
                <a:gd name="connsiteX12" fmla="*/ 0 w 164662"/>
                <a:gd name="connsiteY12" fmla="*/ 4226 h 163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4662" h="163439">
                  <a:moveTo>
                    <a:pt x="0" y="4226"/>
                  </a:moveTo>
                  <a:lnTo>
                    <a:pt x="60303" y="4226"/>
                  </a:lnTo>
                  <a:lnTo>
                    <a:pt x="60303" y="29826"/>
                  </a:lnTo>
                  <a:cubicBezTo>
                    <a:pt x="69175" y="13090"/>
                    <a:pt x="86313" y="0"/>
                    <a:pt x="113252" y="0"/>
                  </a:cubicBezTo>
                  <a:cubicBezTo>
                    <a:pt x="143543" y="0"/>
                    <a:pt x="164663" y="19172"/>
                    <a:pt x="164663" y="58741"/>
                  </a:cubicBezTo>
                  <a:lnTo>
                    <a:pt x="164663" y="163439"/>
                  </a:lnTo>
                  <a:lnTo>
                    <a:pt x="104351" y="163439"/>
                  </a:lnTo>
                  <a:lnTo>
                    <a:pt x="104351" y="72163"/>
                  </a:lnTo>
                  <a:cubicBezTo>
                    <a:pt x="104351" y="56032"/>
                    <a:pt x="98519" y="47813"/>
                    <a:pt x="84156" y="47813"/>
                  </a:cubicBezTo>
                  <a:cubicBezTo>
                    <a:pt x="69159" y="47813"/>
                    <a:pt x="60287" y="56645"/>
                    <a:pt x="60287" y="75510"/>
                  </a:cubicBezTo>
                  <a:lnTo>
                    <a:pt x="60287" y="163439"/>
                  </a:lnTo>
                  <a:lnTo>
                    <a:pt x="0" y="163439"/>
                  </a:lnTo>
                  <a:lnTo>
                    <a:pt x="0" y="4226"/>
                  </a:lnTo>
                  <a:close/>
                </a:path>
              </a:pathLst>
            </a:custGeom>
            <a:solidFill>
              <a:srgbClr val="051B31"/>
            </a:solidFill>
            <a:ln w="31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800"/>
            </a:p>
          </p:txBody>
        </p:sp>
        <p:sp>
          <p:nvSpPr>
            <p:cNvPr id="16" name="Forme libre 15">
              <a:extLst>
                <a:ext uri="{FF2B5EF4-FFF2-40B4-BE49-F238E27FC236}">
                  <a16:creationId xmlns:a16="http://schemas.microsoft.com/office/drawing/2014/main" id="{123DFD6E-7360-7BD3-7F40-5A8AF0EAC309}"/>
                </a:ext>
              </a:extLst>
            </p:cNvPr>
            <p:cNvSpPr/>
            <p:nvPr/>
          </p:nvSpPr>
          <p:spPr>
            <a:xfrm>
              <a:off x="656128" y="871318"/>
              <a:ext cx="178119" cy="167399"/>
            </a:xfrm>
            <a:custGeom>
              <a:avLst/>
              <a:gdLst>
                <a:gd name="connsiteX0" fmla="*/ 0 w 178119"/>
                <a:gd name="connsiteY0" fmla="*/ 85825 h 167399"/>
                <a:gd name="connsiteX1" fmla="*/ 0 w 178119"/>
                <a:gd name="connsiteY1" fmla="*/ 83397 h 167399"/>
                <a:gd name="connsiteX2" fmla="*/ 89353 w 178119"/>
                <a:gd name="connsiteY2" fmla="*/ 0 h 167399"/>
                <a:gd name="connsiteX3" fmla="*/ 178119 w 178119"/>
                <a:gd name="connsiteY3" fmla="*/ 81873 h 167399"/>
                <a:gd name="connsiteX4" fmla="*/ 178119 w 178119"/>
                <a:gd name="connsiteY4" fmla="*/ 84309 h 167399"/>
                <a:gd name="connsiteX5" fmla="*/ 89053 w 178119"/>
                <a:gd name="connsiteY5" fmla="*/ 167400 h 167399"/>
                <a:gd name="connsiteX6" fmla="*/ 0 w 178119"/>
                <a:gd name="connsiteY6" fmla="*/ 85825 h 167399"/>
                <a:gd name="connsiteX7" fmla="*/ 116924 w 178119"/>
                <a:gd name="connsiteY7" fmla="*/ 84590 h 167399"/>
                <a:gd name="connsiteX8" fmla="*/ 116924 w 178119"/>
                <a:gd name="connsiteY8" fmla="*/ 82453 h 167399"/>
                <a:gd name="connsiteX9" fmla="*/ 89372 w 178119"/>
                <a:gd name="connsiteY9" fmla="*/ 44101 h 167399"/>
                <a:gd name="connsiteX10" fmla="*/ 60912 w 178119"/>
                <a:gd name="connsiteY10" fmla="*/ 81542 h 167399"/>
                <a:gd name="connsiteX11" fmla="*/ 60912 w 178119"/>
                <a:gd name="connsiteY11" fmla="*/ 83977 h 167399"/>
                <a:gd name="connsiteX12" fmla="*/ 89372 w 178119"/>
                <a:gd name="connsiteY12" fmla="*/ 123240 h 167399"/>
                <a:gd name="connsiteX13" fmla="*/ 116924 w 178119"/>
                <a:gd name="connsiteY13" fmla="*/ 84590 h 167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8119" h="167399">
                  <a:moveTo>
                    <a:pt x="0" y="85825"/>
                  </a:moveTo>
                  <a:lnTo>
                    <a:pt x="0" y="83397"/>
                  </a:lnTo>
                  <a:cubicBezTo>
                    <a:pt x="0" y="31649"/>
                    <a:pt x="38874" y="0"/>
                    <a:pt x="89353" y="0"/>
                  </a:cubicBezTo>
                  <a:cubicBezTo>
                    <a:pt x="139243" y="0"/>
                    <a:pt x="178119" y="30738"/>
                    <a:pt x="178119" y="81873"/>
                  </a:cubicBezTo>
                  <a:lnTo>
                    <a:pt x="178119" y="84309"/>
                  </a:lnTo>
                  <a:cubicBezTo>
                    <a:pt x="178119" y="136654"/>
                    <a:pt x="138962" y="167400"/>
                    <a:pt x="89053" y="167400"/>
                  </a:cubicBezTo>
                  <a:cubicBezTo>
                    <a:pt x="39148" y="167400"/>
                    <a:pt x="0" y="138178"/>
                    <a:pt x="0" y="85825"/>
                  </a:cubicBezTo>
                  <a:close/>
                  <a:moveTo>
                    <a:pt x="116924" y="84590"/>
                  </a:moveTo>
                  <a:lnTo>
                    <a:pt x="116924" y="82453"/>
                  </a:lnTo>
                  <a:cubicBezTo>
                    <a:pt x="116924" y="57498"/>
                    <a:pt x="108042" y="44101"/>
                    <a:pt x="89372" y="44101"/>
                  </a:cubicBezTo>
                  <a:cubicBezTo>
                    <a:pt x="71041" y="44101"/>
                    <a:pt x="60912" y="56587"/>
                    <a:pt x="60912" y="81542"/>
                  </a:cubicBezTo>
                  <a:lnTo>
                    <a:pt x="60912" y="83977"/>
                  </a:lnTo>
                  <a:cubicBezTo>
                    <a:pt x="60912" y="109843"/>
                    <a:pt x="70074" y="123240"/>
                    <a:pt x="89372" y="123240"/>
                  </a:cubicBezTo>
                  <a:cubicBezTo>
                    <a:pt x="107732" y="123265"/>
                    <a:pt x="116924" y="109868"/>
                    <a:pt x="116924" y="84590"/>
                  </a:cubicBezTo>
                  <a:close/>
                </a:path>
              </a:pathLst>
            </a:custGeom>
            <a:solidFill>
              <a:srgbClr val="051B31"/>
            </a:solidFill>
            <a:ln w="31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800"/>
            </a:p>
          </p:txBody>
        </p:sp>
        <p:sp>
          <p:nvSpPr>
            <p:cNvPr id="17" name="Forme libre 16">
              <a:extLst>
                <a:ext uri="{FF2B5EF4-FFF2-40B4-BE49-F238E27FC236}">
                  <a16:creationId xmlns:a16="http://schemas.microsoft.com/office/drawing/2014/main" id="{CF593092-6210-8464-C04E-1707DF5B50BC}"/>
                </a:ext>
              </a:extLst>
            </p:cNvPr>
            <p:cNvSpPr/>
            <p:nvPr/>
          </p:nvSpPr>
          <p:spPr>
            <a:xfrm>
              <a:off x="393624" y="800149"/>
              <a:ext cx="63919" cy="63562"/>
            </a:xfrm>
            <a:custGeom>
              <a:avLst/>
              <a:gdLst>
                <a:gd name="connsiteX0" fmla="*/ 63920 w 63919"/>
                <a:gd name="connsiteY0" fmla="*/ 31781 h 63562"/>
                <a:gd name="connsiteX1" fmla="*/ 58536 w 63919"/>
                <a:gd name="connsiteY1" fmla="*/ 14128 h 63562"/>
                <a:gd name="connsiteX2" fmla="*/ 44199 w 63919"/>
                <a:gd name="connsiteY2" fmla="*/ 2422 h 63562"/>
                <a:gd name="connsiteX3" fmla="*/ 25736 w 63919"/>
                <a:gd name="connsiteY3" fmla="*/ 608 h 63562"/>
                <a:gd name="connsiteX4" fmla="*/ 9372 w 63919"/>
                <a:gd name="connsiteY4" fmla="*/ 9297 h 63562"/>
                <a:gd name="connsiteX5" fmla="*/ 619 w 63919"/>
                <a:gd name="connsiteY5" fmla="*/ 25561 h 63562"/>
                <a:gd name="connsiteX6" fmla="*/ 2424 w 63919"/>
                <a:gd name="connsiteY6" fmla="*/ 43921 h 63562"/>
                <a:gd name="connsiteX7" fmla="*/ 14178 w 63919"/>
                <a:gd name="connsiteY7" fmla="*/ 58191 h 63562"/>
                <a:gd name="connsiteX8" fmla="*/ 31926 w 63919"/>
                <a:gd name="connsiteY8" fmla="*/ 63563 h 63562"/>
                <a:gd name="connsiteX9" fmla="*/ 44170 w 63919"/>
                <a:gd name="connsiteY9" fmla="*/ 61155 h 63562"/>
                <a:gd name="connsiteX10" fmla="*/ 54551 w 63919"/>
                <a:gd name="connsiteY10" fmla="*/ 54268 h 63562"/>
                <a:gd name="connsiteX11" fmla="*/ 61486 w 63919"/>
                <a:gd name="connsiteY11" fmla="*/ 43953 h 63562"/>
                <a:gd name="connsiteX12" fmla="*/ 63920 w 63919"/>
                <a:gd name="connsiteY12" fmla="*/ 31781 h 63562"/>
                <a:gd name="connsiteX13" fmla="*/ 63920 w 63919"/>
                <a:gd name="connsiteY13" fmla="*/ 31781 h 63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919" h="63562">
                  <a:moveTo>
                    <a:pt x="63920" y="31781"/>
                  </a:moveTo>
                  <a:cubicBezTo>
                    <a:pt x="63920" y="25497"/>
                    <a:pt x="62047" y="19354"/>
                    <a:pt x="58536" y="14128"/>
                  </a:cubicBezTo>
                  <a:cubicBezTo>
                    <a:pt x="55025" y="8902"/>
                    <a:pt x="50038" y="4829"/>
                    <a:pt x="44199" y="2422"/>
                  </a:cubicBezTo>
                  <a:cubicBezTo>
                    <a:pt x="38361" y="16"/>
                    <a:pt x="31936" y="-615"/>
                    <a:pt x="25736" y="608"/>
                  </a:cubicBezTo>
                  <a:cubicBezTo>
                    <a:pt x="19540" y="1832"/>
                    <a:pt x="13843" y="4855"/>
                    <a:pt x="9372" y="9297"/>
                  </a:cubicBezTo>
                  <a:cubicBezTo>
                    <a:pt x="4903" y="13738"/>
                    <a:pt x="1857" y="19398"/>
                    <a:pt x="619" y="25561"/>
                  </a:cubicBezTo>
                  <a:cubicBezTo>
                    <a:pt x="-619" y="31724"/>
                    <a:pt x="9" y="38113"/>
                    <a:pt x="2424" y="43921"/>
                  </a:cubicBezTo>
                  <a:cubicBezTo>
                    <a:pt x="4839" y="49729"/>
                    <a:pt x="8930" y="54695"/>
                    <a:pt x="14178" y="58191"/>
                  </a:cubicBezTo>
                  <a:cubicBezTo>
                    <a:pt x="19430" y="61687"/>
                    <a:pt x="25607" y="63556"/>
                    <a:pt x="31926" y="63563"/>
                  </a:cubicBezTo>
                  <a:cubicBezTo>
                    <a:pt x="36127" y="63568"/>
                    <a:pt x="40285" y="62750"/>
                    <a:pt x="44170" y="61155"/>
                  </a:cubicBezTo>
                  <a:cubicBezTo>
                    <a:pt x="48052" y="59560"/>
                    <a:pt x="51579" y="57220"/>
                    <a:pt x="54551" y="54268"/>
                  </a:cubicBezTo>
                  <a:cubicBezTo>
                    <a:pt x="57520" y="51317"/>
                    <a:pt x="59877" y="47811"/>
                    <a:pt x="61486" y="43953"/>
                  </a:cubicBezTo>
                  <a:cubicBezTo>
                    <a:pt x="63094" y="40094"/>
                    <a:pt x="63920" y="35958"/>
                    <a:pt x="63920" y="31781"/>
                  </a:cubicBezTo>
                  <a:lnTo>
                    <a:pt x="63920" y="31781"/>
                  </a:lnTo>
                  <a:close/>
                </a:path>
              </a:pathLst>
            </a:custGeom>
            <a:solidFill>
              <a:srgbClr val="051B31"/>
            </a:solidFill>
            <a:ln w="31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800"/>
            </a:p>
          </p:txBody>
        </p:sp>
        <p:sp>
          <p:nvSpPr>
            <p:cNvPr id="19" name="Forme libre 18">
              <a:extLst>
                <a:ext uri="{FF2B5EF4-FFF2-40B4-BE49-F238E27FC236}">
                  <a16:creationId xmlns:a16="http://schemas.microsoft.com/office/drawing/2014/main" id="{9DCA5CFA-F5A0-D29C-20A6-C5FA4A9D278C}"/>
                </a:ext>
              </a:extLst>
            </p:cNvPr>
            <p:cNvSpPr/>
            <p:nvPr/>
          </p:nvSpPr>
          <p:spPr>
            <a:xfrm>
              <a:off x="838197" y="975196"/>
              <a:ext cx="63919" cy="63562"/>
            </a:xfrm>
            <a:custGeom>
              <a:avLst/>
              <a:gdLst>
                <a:gd name="connsiteX0" fmla="*/ 63920 w 63919"/>
                <a:gd name="connsiteY0" fmla="*/ 31732 h 63562"/>
                <a:gd name="connsiteX1" fmla="*/ 58507 w 63919"/>
                <a:gd name="connsiteY1" fmla="*/ 14087 h 63562"/>
                <a:gd name="connsiteX2" fmla="*/ 44151 w 63919"/>
                <a:gd name="connsiteY2" fmla="*/ 2403 h 63562"/>
                <a:gd name="connsiteX3" fmla="*/ 25688 w 63919"/>
                <a:gd name="connsiteY3" fmla="*/ 618 h 63562"/>
                <a:gd name="connsiteX4" fmla="*/ 9336 w 63919"/>
                <a:gd name="connsiteY4" fmla="*/ 9332 h 63562"/>
                <a:gd name="connsiteX5" fmla="*/ 609 w 63919"/>
                <a:gd name="connsiteY5" fmla="*/ 25610 h 63562"/>
                <a:gd name="connsiteX6" fmla="*/ 2440 w 63919"/>
                <a:gd name="connsiteY6" fmla="*/ 43967 h 63562"/>
                <a:gd name="connsiteX7" fmla="*/ 14220 w 63919"/>
                <a:gd name="connsiteY7" fmla="*/ 58218 h 63562"/>
                <a:gd name="connsiteX8" fmla="*/ 31978 w 63919"/>
                <a:gd name="connsiteY8" fmla="*/ 63563 h 63562"/>
                <a:gd name="connsiteX9" fmla="*/ 44212 w 63919"/>
                <a:gd name="connsiteY9" fmla="*/ 61134 h 63562"/>
                <a:gd name="connsiteX10" fmla="*/ 54583 w 63919"/>
                <a:gd name="connsiteY10" fmla="*/ 54231 h 63562"/>
                <a:gd name="connsiteX11" fmla="*/ 61502 w 63919"/>
                <a:gd name="connsiteY11" fmla="*/ 43905 h 63562"/>
                <a:gd name="connsiteX12" fmla="*/ 63920 w 63919"/>
                <a:gd name="connsiteY12" fmla="*/ 31732 h 63562"/>
                <a:gd name="connsiteX13" fmla="*/ 63920 w 63919"/>
                <a:gd name="connsiteY13" fmla="*/ 31732 h 63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919" h="63562">
                  <a:moveTo>
                    <a:pt x="63920" y="31732"/>
                  </a:moveTo>
                  <a:cubicBezTo>
                    <a:pt x="63910" y="25447"/>
                    <a:pt x="62027" y="19307"/>
                    <a:pt x="58507" y="14087"/>
                  </a:cubicBezTo>
                  <a:cubicBezTo>
                    <a:pt x="54990" y="8867"/>
                    <a:pt x="49993" y="4801"/>
                    <a:pt x="44151" y="2403"/>
                  </a:cubicBezTo>
                  <a:cubicBezTo>
                    <a:pt x="38309" y="6"/>
                    <a:pt x="31884" y="-615"/>
                    <a:pt x="25688" y="618"/>
                  </a:cubicBezTo>
                  <a:cubicBezTo>
                    <a:pt x="19492" y="1851"/>
                    <a:pt x="13801" y="4884"/>
                    <a:pt x="9336" y="9332"/>
                  </a:cubicBezTo>
                  <a:cubicBezTo>
                    <a:pt x="4871" y="13780"/>
                    <a:pt x="1834" y="19445"/>
                    <a:pt x="609" y="25610"/>
                  </a:cubicBezTo>
                  <a:cubicBezTo>
                    <a:pt x="-619" y="31774"/>
                    <a:pt x="19" y="38162"/>
                    <a:pt x="2440" y="43967"/>
                  </a:cubicBezTo>
                  <a:cubicBezTo>
                    <a:pt x="4865" y="49771"/>
                    <a:pt x="8962" y="54730"/>
                    <a:pt x="14220" y="58218"/>
                  </a:cubicBezTo>
                  <a:cubicBezTo>
                    <a:pt x="19479" y="61706"/>
                    <a:pt x="25656" y="63566"/>
                    <a:pt x="31978" y="63563"/>
                  </a:cubicBezTo>
                  <a:cubicBezTo>
                    <a:pt x="36175" y="63561"/>
                    <a:pt x="40334" y="62736"/>
                    <a:pt x="44212" y="61134"/>
                  </a:cubicBezTo>
                  <a:cubicBezTo>
                    <a:pt x="48091" y="59533"/>
                    <a:pt x="51614" y="57187"/>
                    <a:pt x="54583" y="54231"/>
                  </a:cubicBezTo>
                  <a:cubicBezTo>
                    <a:pt x="57549" y="51275"/>
                    <a:pt x="59900" y="47766"/>
                    <a:pt x="61502" y="43905"/>
                  </a:cubicBezTo>
                  <a:cubicBezTo>
                    <a:pt x="63104" y="40045"/>
                    <a:pt x="63926" y="35908"/>
                    <a:pt x="63920" y="31732"/>
                  </a:cubicBezTo>
                  <a:lnTo>
                    <a:pt x="63920" y="31732"/>
                  </a:lnTo>
                  <a:close/>
                </a:path>
              </a:pathLst>
            </a:custGeom>
            <a:solidFill>
              <a:srgbClr val="051B31"/>
            </a:solidFill>
            <a:ln w="31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800"/>
            </a:p>
          </p:txBody>
        </p:sp>
      </p:grp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510C76D0-2F11-CFB6-9856-B9BA0972C89D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>
          <a:xfrm rot="16200000">
            <a:off x="-2858934" y="7287080"/>
            <a:ext cx="6658134" cy="608542"/>
          </a:xfrm>
          <a:prstGeom prst="rect">
            <a:avLst/>
          </a:prstGeom>
        </p:spPr>
        <p:txBody>
          <a:bodyPr/>
          <a:lstStyle/>
          <a:p>
            <a:r>
              <a:rPr lang="fr-FR" dirty="0" err="1"/>
              <a:t>Nerea</a:t>
            </a:r>
            <a:r>
              <a:rPr lang="fr-FR" dirty="0"/>
              <a:t> Enrique | </a:t>
            </a:r>
            <a:r>
              <a:rPr lang="fr-FR" dirty="0" err="1"/>
              <a:t>StandAAArdise</a:t>
            </a:r>
            <a:r>
              <a:rPr lang="fr-FR" dirty="0"/>
              <a:t> </a:t>
            </a:r>
            <a:r>
              <a:rPr lang="fr-FR" dirty="0" err="1"/>
              <a:t>your</a:t>
            </a:r>
            <a:r>
              <a:rPr lang="fr-FR" dirty="0"/>
              <a:t> tests | Forum PHP 2024</a:t>
            </a:r>
          </a:p>
        </p:txBody>
      </p:sp>
    </p:spTree>
    <p:extLst>
      <p:ext uri="{BB962C8B-B14F-4D97-AF65-F5344CB8AC3E}">
        <p14:creationId xmlns:p14="http://schemas.microsoft.com/office/powerpoint/2010/main" val="20457199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hapter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mage 0" descr="preencoded.png">
            <a:extLst>
              <a:ext uri="{FF2B5EF4-FFF2-40B4-BE49-F238E27FC236}">
                <a16:creationId xmlns:a16="http://schemas.microsoft.com/office/drawing/2014/main" id="{B205EB1A-2149-091F-FB0B-E2AD8F51F6DA}"/>
              </a:ext>
            </a:extLst>
          </p:cNvPr>
          <p:cNvSpPr/>
          <p:nvPr userDrawn="1"/>
        </p:nvSpPr>
        <p:spPr>
          <a:xfrm>
            <a:off x="2997733" y="-5276850"/>
            <a:ext cx="21970232" cy="21974175"/>
          </a:xfrm>
          <a:prstGeom prst="chord">
            <a:avLst>
              <a:gd name="adj1" fmla="val 8911661"/>
              <a:gd name="adj2" fmla="val 12684641"/>
            </a:avLst>
          </a:prstGeom>
          <a:solidFill>
            <a:schemeClr val="tx2"/>
          </a:solidFill>
          <a:ln w="9525" cap="flat">
            <a:solidFill>
              <a:schemeClr val="tx2"/>
            </a:solidFill>
            <a:prstDash val="solid"/>
            <a:miter/>
          </a:ln>
        </p:spPr>
        <p:txBody>
          <a:bodyPr rtlCol="0" anchor="ctr"/>
          <a:lstStyle/>
          <a:p>
            <a:endParaRPr lang="fr-FR" sz="180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83B5E03-022F-2BCB-61C7-259E70505B9D}"/>
              </a:ext>
            </a:extLst>
          </p:cNvPr>
          <p:cNvSpPr/>
          <p:nvPr userDrawn="1"/>
        </p:nvSpPr>
        <p:spPr>
          <a:xfrm>
            <a:off x="4598896" y="1"/>
            <a:ext cx="13689105" cy="11429995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6" name="Corde 5">
            <a:extLst>
              <a:ext uri="{FF2B5EF4-FFF2-40B4-BE49-F238E27FC236}">
                <a16:creationId xmlns:a16="http://schemas.microsoft.com/office/drawing/2014/main" id="{52C94299-5232-3015-34E0-C2D8429E25F8}"/>
              </a:ext>
            </a:extLst>
          </p:cNvPr>
          <p:cNvSpPr>
            <a:spLocks noChangeAspect="1"/>
          </p:cNvSpPr>
          <p:nvPr userDrawn="1"/>
        </p:nvSpPr>
        <p:spPr>
          <a:xfrm rot="10800000">
            <a:off x="-3100737" y="1694079"/>
            <a:ext cx="8092800" cy="8092800"/>
          </a:xfrm>
          <a:prstGeom prst="chord">
            <a:avLst>
              <a:gd name="adj1" fmla="val 4582507"/>
              <a:gd name="adj2" fmla="val 17018105"/>
            </a:avLst>
          </a:prstGeom>
          <a:solidFill>
            <a:schemeClr val="accent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111711E-EE1A-CC45-09B6-E52C00F7AF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10438" y="5010151"/>
            <a:ext cx="9374400" cy="1324800"/>
          </a:xfrm>
        </p:spPr>
        <p:txBody>
          <a:bodyPr anchor="t">
            <a:noAutofit/>
          </a:bodyPr>
          <a:lstStyle>
            <a:lvl1pPr>
              <a:defRPr sz="7500">
                <a:solidFill>
                  <a:schemeClr val="accent1"/>
                </a:solidFill>
              </a:defRPr>
            </a:lvl1pPr>
          </a:lstStyle>
          <a:p>
            <a:r>
              <a:rPr lang="fr-FR"/>
              <a:t>Titre du chapitre</a:t>
            </a:r>
          </a:p>
        </p:txBody>
      </p:sp>
      <p:sp>
        <p:nvSpPr>
          <p:cNvPr id="18" name="Espace réservé du texte 17">
            <a:extLst>
              <a:ext uri="{FF2B5EF4-FFF2-40B4-BE49-F238E27FC236}">
                <a16:creationId xmlns:a16="http://schemas.microsoft.com/office/drawing/2014/main" id="{969E25DC-BC23-FAF7-B5C9-4D73F5BC633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310439" y="4752849"/>
            <a:ext cx="1376362" cy="201600"/>
          </a:xfrm>
        </p:spPr>
        <p:txBody>
          <a:bodyPr anchor="ctr">
            <a:noAutofit/>
          </a:bodyPr>
          <a:lstStyle>
            <a:lvl1pPr marL="0" indent="0">
              <a:buNone/>
              <a:defRPr sz="1400" b="0" i="0">
                <a:solidFill>
                  <a:srgbClr val="FFFFFF"/>
                </a:solidFill>
                <a:latin typeface="+mn-lt"/>
              </a:defRPr>
            </a:lvl1pPr>
            <a:lvl2pPr marL="685787" indent="0">
              <a:buNone/>
              <a:defRPr sz="1400" b="0" i="0">
                <a:latin typeface="Graphik Regular" panose="020B0503030202060203" pitchFamily="34" charset="77"/>
              </a:defRPr>
            </a:lvl2pPr>
            <a:lvl3pPr marL="1371573" indent="0">
              <a:buNone/>
              <a:defRPr sz="1400" b="0" i="0">
                <a:latin typeface="Graphik Regular" panose="020B0503030202060203" pitchFamily="34" charset="77"/>
              </a:defRPr>
            </a:lvl3pPr>
            <a:lvl4pPr marL="2057359" indent="0">
              <a:buNone/>
              <a:defRPr sz="1400" b="0" i="0">
                <a:latin typeface="Graphik Regular" panose="020B0503030202060203" pitchFamily="34" charset="77"/>
              </a:defRPr>
            </a:lvl4pPr>
            <a:lvl5pPr marL="2743146" indent="0">
              <a:buNone/>
              <a:defRPr sz="1400" b="0" i="0">
                <a:latin typeface="Graphik Regular" panose="020B0503030202060203" pitchFamily="34" charset="77"/>
              </a:defRPr>
            </a:lvl5pPr>
          </a:lstStyle>
          <a:p>
            <a:pPr lvl="0"/>
            <a:r>
              <a:rPr lang="fr-FR"/>
              <a:t>CHAPITRE 1</a:t>
            </a:r>
          </a:p>
        </p:txBody>
      </p: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FCEF4161-3D3B-7220-B9B0-527CF667D543}"/>
              </a:ext>
            </a:extLst>
          </p:cNvPr>
          <p:cNvCxnSpPr>
            <a:cxnSpLocks/>
          </p:cNvCxnSpPr>
          <p:nvPr userDrawn="1"/>
        </p:nvCxnSpPr>
        <p:spPr>
          <a:xfrm flipH="1">
            <a:off x="17906400" y="5715000"/>
            <a:ext cx="3816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5FAED843-E9CD-33AE-EAF0-70CA37E5F0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7223971" y="5410729"/>
            <a:ext cx="559204" cy="6085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fr-FR" sz="1350" b="0" i="0" kern="1200" smtClean="0">
                <a:solidFill>
                  <a:schemeClr val="bg1"/>
                </a:solidFill>
                <a:latin typeface="Graphik Light" pitchFamily="34" charset="0"/>
                <a:ea typeface="Graphik Light" pitchFamily="34" charset="-122"/>
                <a:cs typeface="Graphik Light" pitchFamily="34" charset="-120"/>
              </a:defRPr>
            </a:lvl1pPr>
          </a:lstStyle>
          <a:p>
            <a:fld id="{5518557C-7C33-A449-BE2B-DD9B58F4A5B0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3" name="Espace réservé du texte 11">
            <a:extLst>
              <a:ext uri="{FF2B5EF4-FFF2-40B4-BE49-F238E27FC236}">
                <a16:creationId xmlns:a16="http://schemas.microsoft.com/office/drawing/2014/main" id="{5416BBF2-75E0-B819-543F-7A9194077DC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312322" y="6390653"/>
            <a:ext cx="8686800" cy="1461600"/>
          </a:xfrm>
        </p:spPr>
        <p:txBody>
          <a:bodyPr>
            <a:normAutofit/>
          </a:bodyPr>
          <a:lstStyle>
            <a:lvl1pPr marL="0" marR="0" indent="0" algn="l" defTabSz="1371573" rtl="0" eaLnBrk="1" fontAlgn="auto" latinLnBrk="0" hangingPunct="1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fr-FR" err="1"/>
              <a:t>Tåse</a:t>
            </a:r>
            <a:r>
              <a:rPr lang="fr-FR"/>
              <a:t>. </a:t>
            </a:r>
            <a:r>
              <a:rPr lang="fr-FR" err="1"/>
              <a:t>Ådong</a:t>
            </a:r>
            <a:r>
              <a:rPr lang="fr-FR"/>
              <a:t>. Retweeta. DALL·E. Cookie. Pose. Inbound innovation. </a:t>
            </a:r>
            <a:r>
              <a:rPr lang="fr-FR" err="1"/>
              <a:t>Tisamma</a:t>
            </a:r>
            <a:r>
              <a:rPr lang="fr-FR"/>
              <a:t>. </a:t>
            </a:r>
            <a:r>
              <a:rPr lang="fr-FR" err="1"/>
              <a:t>Gyr</a:t>
            </a:r>
            <a:r>
              <a:rPr lang="fr-FR"/>
              <a:t>. </a:t>
            </a:r>
            <a:r>
              <a:rPr lang="fr-FR" err="1"/>
              <a:t>Multilingar</a:t>
            </a:r>
            <a:r>
              <a:rPr lang="fr-FR"/>
              <a:t>. </a:t>
            </a:r>
            <a:r>
              <a:rPr lang="fr-FR" err="1"/>
              <a:t>Cirkulär</a:t>
            </a:r>
            <a:r>
              <a:rPr lang="fr-FR"/>
              <a:t> </a:t>
            </a:r>
            <a:r>
              <a:rPr lang="fr-FR" err="1"/>
              <a:t>ekonomi</a:t>
            </a:r>
            <a:r>
              <a:rPr lang="fr-FR"/>
              <a:t>. </a:t>
            </a:r>
            <a:r>
              <a:rPr lang="fr-FR" err="1"/>
              <a:t>Innovatör</a:t>
            </a:r>
            <a:r>
              <a:rPr lang="fr-FR"/>
              <a:t>. </a:t>
            </a:r>
            <a:r>
              <a:rPr lang="fr-FR" err="1"/>
              <a:t>Kroplan</a:t>
            </a:r>
            <a:r>
              <a:rPr lang="fr-FR"/>
              <a:t>. Blockchain. </a:t>
            </a:r>
            <a:r>
              <a:rPr lang="fr-FR" err="1"/>
              <a:t>Falyna</a:t>
            </a:r>
            <a:r>
              <a:rPr lang="fr-FR"/>
              <a:t>. Lean startup. </a:t>
            </a:r>
            <a:r>
              <a:rPr lang="fr-FR" err="1"/>
              <a:t>Sadegen</a:t>
            </a:r>
            <a:r>
              <a:rPr lang="fr-FR"/>
              <a:t>. </a:t>
            </a:r>
            <a:r>
              <a:rPr lang="fr-FR" err="1"/>
              <a:t>Investering</a:t>
            </a:r>
            <a:r>
              <a:rPr lang="fr-FR"/>
              <a:t>.</a:t>
            </a:r>
          </a:p>
        </p:txBody>
      </p:sp>
      <p:grpSp>
        <p:nvGrpSpPr>
          <p:cNvPr id="8" name="Image 5" descr="preencoded.png">
            <a:extLst>
              <a:ext uri="{FF2B5EF4-FFF2-40B4-BE49-F238E27FC236}">
                <a16:creationId xmlns:a16="http://schemas.microsoft.com/office/drawing/2014/main" id="{BF49F796-56D2-45A5-F198-748AE6BE43C2}"/>
              </a:ext>
            </a:extLst>
          </p:cNvPr>
          <p:cNvGrpSpPr/>
          <p:nvPr userDrawn="1"/>
        </p:nvGrpSpPr>
        <p:grpSpPr>
          <a:xfrm rot="16200000">
            <a:off x="38135" y="800153"/>
            <a:ext cx="863983" cy="238609"/>
            <a:chOff x="38133" y="800149"/>
            <a:chExt cx="863983" cy="238609"/>
          </a:xfrm>
          <a:solidFill>
            <a:srgbClr val="051B31"/>
          </a:solidFill>
        </p:grpSpPr>
        <p:sp>
          <p:nvSpPr>
            <p:cNvPr id="10" name="Forme libre 9">
              <a:extLst>
                <a:ext uri="{FF2B5EF4-FFF2-40B4-BE49-F238E27FC236}">
                  <a16:creationId xmlns:a16="http://schemas.microsoft.com/office/drawing/2014/main" id="{DB951C27-6656-EAF3-B37F-DD3F1AC83B8F}"/>
                </a:ext>
              </a:extLst>
            </p:cNvPr>
            <p:cNvSpPr/>
            <p:nvPr/>
          </p:nvSpPr>
          <p:spPr>
            <a:xfrm>
              <a:off x="38133" y="871003"/>
              <a:ext cx="173154" cy="167697"/>
            </a:xfrm>
            <a:custGeom>
              <a:avLst/>
              <a:gdLst>
                <a:gd name="connsiteX0" fmla="*/ 0 w 173154"/>
                <a:gd name="connsiteY0" fmla="*/ 86115 h 167697"/>
                <a:gd name="connsiteX1" fmla="*/ 0 w 173154"/>
                <a:gd name="connsiteY1" fmla="*/ 83679 h 167697"/>
                <a:gd name="connsiteX2" fmla="*/ 88756 w 173154"/>
                <a:gd name="connsiteY2" fmla="*/ 0 h 167697"/>
                <a:gd name="connsiteX3" fmla="*/ 173155 w 173154"/>
                <a:gd name="connsiteY3" fmla="*/ 82784 h 167697"/>
                <a:gd name="connsiteX4" fmla="*/ 173155 w 173154"/>
                <a:gd name="connsiteY4" fmla="*/ 97391 h 167697"/>
                <a:gd name="connsiteX5" fmla="*/ 60904 w 173154"/>
                <a:gd name="connsiteY5" fmla="*/ 97391 h 167697"/>
                <a:gd name="connsiteX6" fmla="*/ 90897 w 173154"/>
                <a:gd name="connsiteY6" fmla="*/ 126918 h 167697"/>
                <a:gd name="connsiteX7" fmla="*/ 116000 w 173154"/>
                <a:gd name="connsiteY7" fmla="*/ 109876 h 167697"/>
                <a:gd name="connsiteX8" fmla="*/ 172314 w 173154"/>
                <a:gd name="connsiteY8" fmla="*/ 109876 h 167697"/>
                <a:gd name="connsiteX9" fmla="*/ 88756 w 173154"/>
                <a:gd name="connsiteY9" fmla="*/ 167698 h 167697"/>
                <a:gd name="connsiteX10" fmla="*/ 0 w 173154"/>
                <a:gd name="connsiteY10" fmla="*/ 86115 h 167697"/>
                <a:gd name="connsiteX11" fmla="*/ 113851 w 173154"/>
                <a:gd name="connsiteY11" fmla="*/ 66032 h 167697"/>
                <a:gd name="connsiteX12" fmla="*/ 88756 w 173154"/>
                <a:gd name="connsiteY12" fmla="*/ 38633 h 167697"/>
                <a:gd name="connsiteX13" fmla="*/ 61212 w 173154"/>
                <a:gd name="connsiteY13" fmla="*/ 66032 h 167697"/>
                <a:gd name="connsiteX14" fmla="*/ 113851 w 173154"/>
                <a:gd name="connsiteY14" fmla="*/ 66032 h 167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73154" h="167697">
                  <a:moveTo>
                    <a:pt x="0" y="86115"/>
                  </a:moveTo>
                  <a:lnTo>
                    <a:pt x="0" y="83679"/>
                  </a:lnTo>
                  <a:cubicBezTo>
                    <a:pt x="0" y="31939"/>
                    <a:pt x="39783" y="0"/>
                    <a:pt x="88756" y="0"/>
                  </a:cubicBezTo>
                  <a:cubicBezTo>
                    <a:pt x="133747" y="0"/>
                    <a:pt x="172005" y="25567"/>
                    <a:pt x="173155" y="82784"/>
                  </a:cubicBezTo>
                  <a:lnTo>
                    <a:pt x="173155" y="97391"/>
                  </a:lnTo>
                  <a:lnTo>
                    <a:pt x="60904" y="97391"/>
                  </a:lnTo>
                  <a:cubicBezTo>
                    <a:pt x="62437" y="116570"/>
                    <a:pt x="73759" y="126918"/>
                    <a:pt x="90897" y="126918"/>
                  </a:cubicBezTo>
                  <a:cubicBezTo>
                    <a:pt x="107727" y="126918"/>
                    <a:pt x="114159" y="118998"/>
                    <a:pt x="116000" y="109876"/>
                  </a:cubicBezTo>
                  <a:lnTo>
                    <a:pt x="172314" y="109876"/>
                  </a:lnTo>
                  <a:cubicBezTo>
                    <a:pt x="167415" y="146389"/>
                    <a:pt x="139562" y="167698"/>
                    <a:pt x="88756" y="167698"/>
                  </a:cubicBezTo>
                  <a:cubicBezTo>
                    <a:pt x="37642" y="167681"/>
                    <a:pt x="0" y="138758"/>
                    <a:pt x="0" y="86115"/>
                  </a:cubicBezTo>
                  <a:close/>
                  <a:moveTo>
                    <a:pt x="113851" y="66032"/>
                  </a:moveTo>
                  <a:cubicBezTo>
                    <a:pt x="113243" y="48981"/>
                    <a:pt x="104978" y="38633"/>
                    <a:pt x="88756" y="38633"/>
                  </a:cubicBezTo>
                  <a:cubicBezTo>
                    <a:pt x="74068" y="38633"/>
                    <a:pt x="63662" y="48070"/>
                    <a:pt x="61212" y="66032"/>
                  </a:cubicBezTo>
                  <a:lnTo>
                    <a:pt x="113851" y="66032"/>
                  </a:lnTo>
                  <a:close/>
                </a:path>
              </a:pathLst>
            </a:custGeom>
            <a:solidFill>
              <a:srgbClr val="051B31"/>
            </a:solidFill>
            <a:ln w="31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800"/>
            </a:p>
          </p:txBody>
        </p:sp>
        <p:sp>
          <p:nvSpPr>
            <p:cNvPr id="11" name="Forme libre 10">
              <a:extLst>
                <a:ext uri="{FF2B5EF4-FFF2-40B4-BE49-F238E27FC236}">
                  <a16:creationId xmlns:a16="http://schemas.microsoft.com/office/drawing/2014/main" id="{5B867ADF-8CB4-C68F-38CE-5ED8D6650F4C}"/>
                </a:ext>
              </a:extLst>
            </p:cNvPr>
            <p:cNvSpPr/>
            <p:nvPr/>
          </p:nvSpPr>
          <p:spPr>
            <a:xfrm>
              <a:off x="223252" y="806487"/>
              <a:ext cx="164965" cy="228269"/>
            </a:xfrm>
            <a:custGeom>
              <a:avLst/>
              <a:gdLst>
                <a:gd name="connsiteX0" fmla="*/ 0 w 164965"/>
                <a:gd name="connsiteY0" fmla="*/ 0 h 228269"/>
                <a:gd name="connsiteX1" fmla="*/ 60296 w 164965"/>
                <a:gd name="connsiteY1" fmla="*/ 0 h 228269"/>
                <a:gd name="connsiteX2" fmla="*/ 60296 w 164965"/>
                <a:gd name="connsiteY2" fmla="*/ 129354 h 228269"/>
                <a:gd name="connsiteX3" fmla="*/ 99162 w 164965"/>
                <a:gd name="connsiteY3" fmla="*/ 69056 h 228269"/>
                <a:gd name="connsiteX4" fmla="*/ 160990 w 164965"/>
                <a:gd name="connsiteY4" fmla="*/ 69056 h 228269"/>
                <a:gd name="connsiteX5" fmla="*/ 111718 w 164965"/>
                <a:gd name="connsiteY5" fmla="*/ 140307 h 228269"/>
                <a:gd name="connsiteX6" fmla="*/ 164965 w 164965"/>
                <a:gd name="connsiteY6" fmla="*/ 228270 h 228269"/>
                <a:gd name="connsiteX7" fmla="*/ 98246 w 164965"/>
                <a:gd name="connsiteY7" fmla="*/ 228270 h 228269"/>
                <a:gd name="connsiteX8" fmla="*/ 60296 w 164965"/>
                <a:gd name="connsiteY8" fmla="*/ 161923 h 228269"/>
                <a:gd name="connsiteX9" fmla="*/ 60296 w 164965"/>
                <a:gd name="connsiteY9" fmla="*/ 228270 h 228269"/>
                <a:gd name="connsiteX10" fmla="*/ 0 w 164965"/>
                <a:gd name="connsiteY10" fmla="*/ 228270 h 228269"/>
                <a:gd name="connsiteX11" fmla="*/ 0 w 164965"/>
                <a:gd name="connsiteY11" fmla="*/ 0 h 228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4965" h="228269">
                  <a:moveTo>
                    <a:pt x="0" y="0"/>
                  </a:moveTo>
                  <a:lnTo>
                    <a:pt x="60296" y="0"/>
                  </a:lnTo>
                  <a:lnTo>
                    <a:pt x="60296" y="129354"/>
                  </a:lnTo>
                  <a:lnTo>
                    <a:pt x="99162" y="69056"/>
                  </a:lnTo>
                  <a:lnTo>
                    <a:pt x="160990" y="69056"/>
                  </a:lnTo>
                  <a:lnTo>
                    <a:pt x="111718" y="140307"/>
                  </a:lnTo>
                  <a:lnTo>
                    <a:pt x="164965" y="228270"/>
                  </a:lnTo>
                  <a:lnTo>
                    <a:pt x="98246" y="228270"/>
                  </a:lnTo>
                  <a:lnTo>
                    <a:pt x="60296" y="161923"/>
                  </a:lnTo>
                  <a:lnTo>
                    <a:pt x="60296" y="228270"/>
                  </a:lnTo>
                  <a:lnTo>
                    <a:pt x="0" y="2282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51B31"/>
            </a:solidFill>
            <a:ln w="31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800"/>
            </a:p>
          </p:txBody>
        </p:sp>
        <p:sp>
          <p:nvSpPr>
            <p:cNvPr id="12" name="Forme libre 11">
              <a:extLst>
                <a:ext uri="{FF2B5EF4-FFF2-40B4-BE49-F238E27FC236}">
                  <a16:creationId xmlns:a16="http://schemas.microsoft.com/office/drawing/2014/main" id="{F74E7500-936B-1C1C-FBF2-F90ABEA0A9EF}"/>
                </a:ext>
              </a:extLst>
            </p:cNvPr>
            <p:cNvSpPr/>
            <p:nvPr/>
          </p:nvSpPr>
          <p:spPr>
            <a:xfrm>
              <a:off x="395558" y="875543"/>
              <a:ext cx="59986" cy="159213"/>
            </a:xfrm>
            <a:custGeom>
              <a:avLst/>
              <a:gdLst>
                <a:gd name="connsiteX0" fmla="*/ 0 w 59986"/>
                <a:gd name="connsiteY0" fmla="*/ 0 h 159213"/>
                <a:gd name="connsiteX1" fmla="*/ 59987 w 59986"/>
                <a:gd name="connsiteY1" fmla="*/ 0 h 159213"/>
                <a:gd name="connsiteX2" fmla="*/ 59987 w 59986"/>
                <a:gd name="connsiteY2" fmla="*/ 159214 h 159213"/>
                <a:gd name="connsiteX3" fmla="*/ 0 w 59986"/>
                <a:gd name="connsiteY3" fmla="*/ 159214 h 159213"/>
                <a:gd name="connsiteX4" fmla="*/ 0 w 59986"/>
                <a:gd name="connsiteY4" fmla="*/ 0 h 159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986" h="159213">
                  <a:moveTo>
                    <a:pt x="0" y="0"/>
                  </a:moveTo>
                  <a:lnTo>
                    <a:pt x="59987" y="0"/>
                  </a:lnTo>
                  <a:lnTo>
                    <a:pt x="59987" y="159214"/>
                  </a:lnTo>
                  <a:lnTo>
                    <a:pt x="0" y="1592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51B31"/>
            </a:solidFill>
            <a:ln w="31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800"/>
            </a:p>
          </p:txBody>
        </p:sp>
        <p:sp>
          <p:nvSpPr>
            <p:cNvPr id="13" name="Forme libre 12">
              <a:extLst>
                <a:ext uri="{FF2B5EF4-FFF2-40B4-BE49-F238E27FC236}">
                  <a16:creationId xmlns:a16="http://schemas.microsoft.com/office/drawing/2014/main" id="{73E12620-E329-B2E2-FE15-50E7C4DCF884}"/>
                </a:ext>
              </a:extLst>
            </p:cNvPr>
            <p:cNvSpPr/>
            <p:nvPr/>
          </p:nvSpPr>
          <p:spPr>
            <a:xfrm>
              <a:off x="479498" y="871318"/>
              <a:ext cx="164662" cy="163439"/>
            </a:xfrm>
            <a:custGeom>
              <a:avLst/>
              <a:gdLst>
                <a:gd name="connsiteX0" fmla="*/ 0 w 164662"/>
                <a:gd name="connsiteY0" fmla="*/ 4226 h 163439"/>
                <a:gd name="connsiteX1" fmla="*/ 60303 w 164662"/>
                <a:gd name="connsiteY1" fmla="*/ 4226 h 163439"/>
                <a:gd name="connsiteX2" fmla="*/ 60303 w 164662"/>
                <a:gd name="connsiteY2" fmla="*/ 29826 h 163439"/>
                <a:gd name="connsiteX3" fmla="*/ 113252 w 164662"/>
                <a:gd name="connsiteY3" fmla="*/ 0 h 163439"/>
                <a:gd name="connsiteX4" fmla="*/ 164663 w 164662"/>
                <a:gd name="connsiteY4" fmla="*/ 58741 h 163439"/>
                <a:gd name="connsiteX5" fmla="*/ 164663 w 164662"/>
                <a:gd name="connsiteY5" fmla="*/ 163439 h 163439"/>
                <a:gd name="connsiteX6" fmla="*/ 104351 w 164662"/>
                <a:gd name="connsiteY6" fmla="*/ 163439 h 163439"/>
                <a:gd name="connsiteX7" fmla="*/ 104351 w 164662"/>
                <a:gd name="connsiteY7" fmla="*/ 72163 h 163439"/>
                <a:gd name="connsiteX8" fmla="*/ 84156 w 164662"/>
                <a:gd name="connsiteY8" fmla="*/ 47813 h 163439"/>
                <a:gd name="connsiteX9" fmla="*/ 60287 w 164662"/>
                <a:gd name="connsiteY9" fmla="*/ 75510 h 163439"/>
                <a:gd name="connsiteX10" fmla="*/ 60287 w 164662"/>
                <a:gd name="connsiteY10" fmla="*/ 163439 h 163439"/>
                <a:gd name="connsiteX11" fmla="*/ 0 w 164662"/>
                <a:gd name="connsiteY11" fmla="*/ 163439 h 163439"/>
                <a:gd name="connsiteX12" fmla="*/ 0 w 164662"/>
                <a:gd name="connsiteY12" fmla="*/ 4226 h 163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4662" h="163439">
                  <a:moveTo>
                    <a:pt x="0" y="4226"/>
                  </a:moveTo>
                  <a:lnTo>
                    <a:pt x="60303" y="4226"/>
                  </a:lnTo>
                  <a:lnTo>
                    <a:pt x="60303" y="29826"/>
                  </a:lnTo>
                  <a:cubicBezTo>
                    <a:pt x="69175" y="13090"/>
                    <a:pt x="86313" y="0"/>
                    <a:pt x="113252" y="0"/>
                  </a:cubicBezTo>
                  <a:cubicBezTo>
                    <a:pt x="143543" y="0"/>
                    <a:pt x="164663" y="19172"/>
                    <a:pt x="164663" y="58741"/>
                  </a:cubicBezTo>
                  <a:lnTo>
                    <a:pt x="164663" y="163439"/>
                  </a:lnTo>
                  <a:lnTo>
                    <a:pt x="104351" y="163439"/>
                  </a:lnTo>
                  <a:lnTo>
                    <a:pt x="104351" y="72163"/>
                  </a:lnTo>
                  <a:cubicBezTo>
                    <a:pt x="104351" y="56032"/>
                    <a:pt x="98519" y="47813"/>
                    <a:pt x="84156" y="47813"/>
                  </a:cubicBezTo>
                  <a:cubicBezTo>
                    <a:pt x="69159" y="47813"/>
                    <a:pt x="60287" y="56645"/>
                    <a:pt x="60287" y="75510"/>
                  </a:cubicBezTo>
                  <a:lnTo>
                    <a:pt x="60287" y="163439"/>
                  </a:lnTo>
                  <a:lnTo>
                    <a:pt x="0" y="163439"/>
                  </a:lnTo>
                  <a:lnTo>
                    <a:pt x="0" y="4226"/>
                  </a:lnTo>
                  <a:close/>
                </a:path>
              </a:pathLst>
            </a:custGeom>
            <a:solidFill>
              <a:srgbClr val="051B31"/>
            </a:solidFill>
            <a:ln w="31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800"/>
            </a:p>
          </p:txBody>
        </p:sp>
        <p:sp>
          <p:nvSpPr>
            <p:cNvPr id="15" name="Forme libre 14">
              <a:extLst>
                <a:ext uri="{FF2B5EF4-FFF2-40B4-BE49-F238E27FC236}">
                  <a16:creationId xmlns:a16="http://schemas.microsoft.com/office/drawing/2014/main" id="{C0E5BFE5-3B4B-D60E-BCAF-B297F5477979}"/>
                </a:ext>
              </a:extLst>
            </p:cNvPr>
            <p:cNvSpPr/>
            <p:nvPr/>
          </p:nvSpPr>
          <p:spPr>
            <a:xfrm>
              <a:off x="656128" y="871318"/>
              <a:ext cx="178119" cy="167399"/>
            </a:xfrm>
            <a:custGeom>
              <a:avLst/>
              <a:gdLst>
                <a:gd name="connsiteX0" fmla="*/ 0 w 178119"/>
                <a:gd name="connsiteY0" fmla="*/ 85825 h 167399"/>
                <a:gd name="connsiteX1" fmla="*/ 0 w 178119"/>
                <a:gd name="connsiteY1" fmla="*/ 83397 h 167399"/>
                <a:gd name="connsiteX2" fmla="*/ 89353 w 178119"/>
                <a:gd name="connsiteY2" fmla="*/ 0 h 167399"/>
                <a:gd name="connsiteX3" fmla="*/ 178119 w 178119"/>
                <a:gd name="connsiteY3" fmla="*/ 81873 h 167399"/>
                <a:gd name="connsiteX4" fmla="*/ 178119 w 178119"/>
                <a:gd name="connsiteY4" fmla="*/ 84309 h 167399"/>
                <a:gd name="connsiteX5" fmla="*/ 89053 w 178119"/>
                <a:gd name="connsiteY5" fmla="*/ 167400 h 167399"/>
                <a:gd name="connsiteX6" fmla="*/ 0 w 178119"/>
                <a:gd name="connsiteY6" fmla="*/ 85825 h 167399"/>
                <a:gd name="connsiteX7" fmla="*/ 116924 w 178119"/>
                <a:gd name="connsiteY7" fmla="*/ 84590 h 167399"/>
                <a:gd name="connsiteX8" fmla="*/ 116924 w 178119"/>
                <a:gd name="connsiteY8" fmla="*/ 82453 h 167399"/>
                <a:gd name="connsiteX9" fmla="*/ 89372 w 178119"/>
                <a:gd name="connsiteY9" fmla="*/ 44101 h 167399"/>
                <a:gd name="connsiteX10" fmla="*/ 60912 w 178119"/>
                <a:gd name="connsiteY10" fmla="*/ 81542 h 167399"/>
                <a:gd name="connsiteX11" fmla="*/ 60912 w 178119"/>
                <a:gd name="connsiteY11" fmla="*/ 83977 h 167399"/>
                <a:gd name="connsiteX12" fmla="*/ 89372 w 178119"/>
                <a:gd name="connsiteY12" fmla="*/ 123240 h 167399"/>
                <a:gd name="connsiteX13" fmla="*/ 116924 w 178119"/>
                <a:gd name="connsiteY13" fmla="*/ 84590 h 167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8119" h="167399">
                  <a:moveTo>
                    <a:pt x="0" y="85825"/>
                  </a:moveTo>
                  <a:lnTo>
                    <a:pt x="0" y="83397"/>
                  </a:lnTo>
                  <a:cubicBezTo>
                    <a:pt x="0" y="31649"/>
                    <a:pt x="38874" y="0"/>
                    <a:pt x="89353" y="0"/>
                  </a:cubicBezTo>
                  <a:cubicBezTo>
                    <a:pt x="139243" y="0"/>
                    <a:pt x="178119" y="30738"/>
                    <a:pt x="178119" y="81873"/>
                  </a:cubicBezTo>
                  <a:lnTo>
                    <a:pt x="178119" y="84309"/>
                  </a:lnTo>
                  <a:cubicBezTo>
                    <a:pt x="178119" y="136654"/>
                    <a:pt x="138962" y="167400"/>
                    <a:pt x="89053" y="167400"/>
                  </a:cubicBezTo>
                  <a:cubicBezTo>
                    <a:pt x="39148" y="167400"/>
                    <a:pt x="0" y="138178"/>
                    <a:pt x="0" y="85825"/>
                  </a:cubicBezTo>
                  <a:close/>
                  <a:moveTo>
                    <a:pt x="116924" y="84590"/>
                  </a:moveTo>
                  <a:lnTo>
                    <a:pt x="116924" y="82453"/>
                  </a:lnTo>
                  <a:cubicBezTo>
                    <a:pt x="116924" y="57498"/>
                    <a:pt x="108042" y="44101"/>
                    <a:pt x="89372" y="44101"/>
                  </a:cubicBezTo>
                  <a:cubicBezTo>
                    <a:pt x="71041" y="44101"/>
                    <a:pt x="60912" y="56587"/>
                    <a:pt x="60912" y="81542"/>
                  </a:cubicBezTo>
                  <a:lnTo>
                    <a:pt x="60912" y="83977"/>
                  </a:lnTo>
                  <a:cubicBezTo>
                    <a:pt x="60912" y="109843"/>
                    <a:pt x="70074" y="123240"/>
                    <a:pt x="89372" y="123240"/>
                  </a:cubicBezTo>
                  <a:cubicBezTo>
                    <a:pt x="107732" y="123265"/>
                    <a:pt x="116924" y="109868"/>
                    <a:pt x="116924" y="84590"/>
                  </a:cubicBezTo>
                  <a:close/>
                </a:path>
              </a:pathLst>
            </a:custGeom>
            <a:solidFill>
              <a:srgbClr val="051B31"/>
            </a:solidFill>
            <a:ln w="31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800"/>
            </a:p>
          </p:txBody>
        </p:sp>
        <p:sp>
          <p:nvSpPr>
            <p:cNvPr id="16" name="Forme libre 15">
              <a:extLst>
                <a:ext uri="{FF2B5EF4-FFF2-40B4-BE49-F238E27FC236}">
                  <a16:creationId xmlns:a16="http://schemas.microsoft.com/office/drawing/2014/main" id="{22148901-EC8E-4A0A-066A-5B30084CAC7F}"/>
                </a:ext>
              </a:extLst>
            </p:cNvPr>
            <p:cNvSpPr/>
            <p:nvPr/>
          </p:nvSpPr>
          <p:spPr>
            <a:xfrm>
              <a:off x="393624" y="800149"/>
              <a:ext cx="63919" cy="63562"/>
            </a:xfrm>
            <a:custGeom>
              <a:avLst/>
              <a:gdLst>
                <a:gd name="connsiteX0" fmla="*/ 63920 w 63919"/>
                <a:gd name="connsiteY0" fmla="*/ 31781 h 63562"/>
                <a:gd name="connsiteX1" fmla="*/ 58536 w 63919"/>
                <a:gd name="connsiteY1" fmla="*/ 14128 h 63562"/>
                <a:gd name="connsiteX2" fmla="*/ 44199 w 63919"/>
                <a:gd name="connsiteY2" fmla="*/ 2422 h 63562"/>
                <a:gd name="connsiteX3" fmla="*/ 25736 w 63919"/>
                <a:gd name="connsiteY3" fmla="*/ 608 h 63562"/>
                <a:gd name="connsiteX4" fmla="*/ 9372 w 63919"/>
                <a:gd name="connsiteY4" fmla="*/ 9297 h 63562"/>
                <a:gd name="connsiteX5" fmla="*/ 619 w 63919"/>
                <a:gd name="connsiteY5" fmla="*/ 25561 h 63562"/>
                <a:gd name="connsiteX6" fmla="*/ 2424 w 63919"/>
                <a:gd name="connsiteY6" fmla="*/ 43921 h 63562"/>
                <a:gd name="connsiteX7" fmla="*/ 14178 w 63919"/>
                <a:gd name="connsiteY7" fmla="*/ 58191 h 63562"/>
                <a:gd name="connsiteX8" fmla="*/ 31926 w 63919"/>
                <a:gd name="connsiteY8" fmla="*/ 63563 h 63562"/>
                <a:gd name="connsiteX9" fmla="*/ 44170 w 63919"/>
                <a:gd name="connsiteY9" fmla="*/ 61155 h 63562"/>
                <a:gd name="connsiteX10" fmla="*/ 54551 w 63919"/>
                <a:gd name="connsiteY10" fmla="*/ 54268 h 63562"/>
                <a:gd name="connsiteX11" fmla="*/ 61486 w 63919"/>
                <a:gd name="connsiteY11" fmla="*/ 43953 h 63562"/>
                <a:gd name="connsiteX12" fmla="*/ 63920 w 63919"/>
                <a:gd name="connsiteY12" fmla="*/ 31781 h 63562"/>
                <a:gd name="connsiteX13" fmla="*/ 63920 w 63919"/>
                <a:gd name="connsiteY13" fmla="*/ 31781 h 63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919" h="63562">
                  <a:moveTo>
                    <a:pt x="63920" y="31781"/>
                  </a:moveTo>
                  <a:cubicBezTo>
                    <a:pt x="63920" y="25497"/>
                    <a:pt x="62047" y="19354"/>
                    <a:pt x="58536" y="14128"/>
                  </a:cubicBezTo>
                  <a:cubicBezTo>
                    <a:pt x="55025" y="8902"/>
                    <a:pt x="50038" y="4829"/>
                    <a:pt x="44199" y="2422"/>
                  </a:cubicBezTo>
                  <a:cubicBezTo>
                    <a:pt x="38361" y="16"/>
                    <a:pt x="31936" y="-615"/>
                    <a:pt x="25736" y="608"/>
                  </a:cubicBezTo>
                  <a:cubicBezTo>
                    <a:pt x="19540" y="1832"/>
                    <a:pt x="13843" y="4855"/>
                    <a:pt x="9372" y="9297"/>
                  </a:cubicBezTo>
                  <a:cubicBezTo>
                    <a:pt x="4903" y="13738"/>
                    <a:pt x="1857" y="19398"/>
                    <a:pt x="619" y="25561"/>
                  </a:cubicBezTo>
                  <a:cubicBezTo>
                    <a:pt x="-619" y="31724"/>
                    <a:pt x="9" y="38113"/>
                    <a:pt x="2424" y="43921"/>
                  </a:cubicBezTo>
                  <a:cubicBezTo>
                    <a:pt x="4839" y="49729"/>
                    <a:pt x="8930" y="54695"/>
                    <a:pt x="14178" y="58191"/>
                  </a:cubicBezTo>
                  <a:cubicBezTo>
                    <a:pt x="19430" y="61687"/>
                    <a:pt x="25607" y="63556"/>
                    <a:pt x="31926" y="63563"/>
                  </a:cubicBezTo>
                  <a:cubicBezTo>
                    <a:pt x="36127" y="63568"/>
                    <a:pt x="40285" y="62750"/>
                    <a:pt x="44170" y="61155"/>
                  </a:cubicBezTo>
                  <a:cubicBezTo>
                    <a:pt x="48052" y="59560"/>
                    <a:pt x="51579" y="57220"/>
                    <a:pt x="54551" y="54268"/>
                  </a:cubicBezTo>
                  <a:cubicBezTo>
                    <a:pt x="57520" y="51317"/>
                    <a:pt x="59877" y="47811"/>
                    <a:pt x="61486" y="43953"/>
                  </a:cubicBezTo>
                  <a:cubicBezTo>
                    <a:pt x="63094" y="40094"/>
                    <a:pt x="63920" y="35958"/>
                    <a:pt x="63920" y="31781"/>
                  </a:cubicBezTo>
                  <a:lnTo>
                    <a:pt x="63920" y="31781"/>
                  </a:lnTo>
                  <a:close/>
                </a:path>
              </a:pathLst>
            </a:custGeom>
            <a:solidFill>
              <a:srgbClr val="051B31"/>
            </a:solidFill>
            <a:ln w="31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800"/>
            </a:p>
          </p:txBody>
        </p:sp>
        <p:sp>
          <p:nvSpPr>
            <p:cNvPr id="17" name="Forme libre 16">
              <a:extLst>
                <a:ext uri="{FF2B5EF4-FFF2-40B4-BE49-F238E27FC236}">
                  <a16:creationId xmlns:a16="http://schemas.microsoft.com/office/drawing/2014/main" id="{B63A0B73-3E06-F851-DC74-6A00F9C5FE76}"/>
                </a:ext>
              </a:extLst>
            </p:cNvPr>
            <p:cNvSpPr/>
            <p:nvPr/>
          </p:nvSpPr>
          <p:spPr>
            <a:xfrm>
              <a:off x="838197" y="975196"/>
              <a:ext cx="63919" cy="63562"/>
            </a:xfrm>
            <a:custGeom>
              <a:avLst/>
              <a:gdLst>
                <a:gd name="connsiteX0" fmla="*/ 63920 w 63919"/>
                <a:gd name="connsiteY0" fmla="*/ 31732 h 63562"/>
                <a:gd name="connsiteX1" fmla="*/ 58507 w 63919"/>
                <a:gd name="connsiteY1" fmla="*/ 14087 h 63562"/>
                <a:gd name="connsiteX2" fmla="*/ 44151 w 63919"/>
                <a:gd name="connsiteY2" fmla="*/ 2403 h 63562"/>
                <a:gd name="connsiteX3" fmla="*/ 25688 w 63919"/>
                <a:gd name="connsiteY3" fmla="*/ 618 h 63562"/>
                <a:gd name="connsiteX4" fmla="*/ 9336 w 63919"/>
                <a:gd name="connsiteY4" fmla="*/ 9332 h 63562"/>
                <a:gd name="connsiteX5" fmla="*/ 609 w 63919"/>
                <a:gd name="connsiteY5" fmla="*/ 25610 h 63562"/>
                <a:gd name="connsiteX6" fmla="*/ 2440 w 63919"/>
                <a:gd name="connsiteY6" fmla="*/ 43967 h 63562"/>
                <a:gd name="connsiteX7" fmla="*/ 14220 w 63919"/>
                <a:gd name="connsiteY7" fmla="*/ 58218 h 63562"/>
                <a:gd name="connsiteX8" fmla="*/ 31978 w 63919"/>
                <a:gd name="connsiteY8" fmla="*/ 63563 h 63562"/>
                <a:gd name="connsiteX9" fmla="*/ 44212 w 63919"/>
                <a:gd name="connsiteY9" fmla="*/ 61134 h 63562"/>
                <a:gd name="connsiteX10" fmla="*/ 54583 w 63919"/>
                <a:gd name="connsiteY10" fmla="*/ 54231 h 63562"/>
                <a:gd name="connsiteX11" fmla="*/ 61502 w 63919"/>
                <a:gd name="connsiteY11" fmla="*/ 43905 h 63562"/>
                <a:gd name="connsiteX12" fmla="*/ 63920 w 63919"/>
                <a:gd name="connsiteY12" fmla="*/ 31732 h 63562"/>
                <a:gd name="connsiteX13" fmla="*/ 63920 w 63919"/>
                <a:gd name="connsiteY13" fmla="*/ 31732 h 63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919" h="63562">
                  <a:moveTo>
                    <a:pt x="63920" y="31732"/>
                  </a:moveTo>
                  <a:cubicBezTo>
                    <a:pt x="63910" y="25447"/>
                    <a:pt x="62027" y="19307"/>
                    <a:pt x="58507" y="14087"/>
                  </a:cubicBezTo>
                  <a:cubicBezTo>
                    <a:pt x="54990" y="8867"/>
                    <a:pt x="49993" y="4801"/>
                    <a:pt x="44151" y="2403"/>
                  </a:cubicBezTo>
                  <a:cubicBezTo>
                    <a:pt x="38309" y="6"/>
                    <a:pt x="31884" y="-615"/>
                    <a:pt x="25688" y="618"/>
                  </a:cubicBezTo>
                  <a:cubicBezTo>
                    <a:pt x="19492" y="1851"/>
                    <a:pt x="13801" y="4884"/>
                    <a:pt x="9336" y="9332"/>
                  </a:cubicBezTo>
                  <a:cubicBezTo>
                    <a:pt x="4871" y="13780"/>
                    <a:pt x="1834" y="19445"/>
                    <a:pt x="609" y="25610"/>
                  </a:cubicBezTo>
                  <a:cubicBezTo>
                    <a:pt x="-619" y="31774"/>
                    <a:pt x="19" y="38162"/>
                    <a:pt x="2440" y="43967"/>
                  </a:cubicBezTo>
                  <a:cubicBezTo>
                    <a:pt x="4865" y="49771"/>
                    <a:pt x="8962" y="54730"/>
                    <a:pt x="14220" y="58218"/>
                  </a:cubicBezTo>
                  <a:cubicBezTo>
                    <a:pt x="19479" y="61706"/>
                    <a:pt x="25656" y="63566"/>
                    <a:pt x="31978" y="63563"/>
                  </a:cubicBezTo>
                  <a:cubicBezTo>
                    <a:pt x="36175" y="63561"/>
                    <a:pt x="40334" y="62736"/>
                    <a:pt x="44212" y="61134"/>
                  </a:cubicBezTo>
                  <a:cubicBezTo>
                    <a:pt x="48091" y="59533"/>
                    <a:pt x="51614" y="57187"/>
                    <a:pt x="54583" y="54231"/>
                  </a:cubicBezTo>
                  <a:cubicBezTo>
                    <a:pt x="57549" y="51275"/>
                    <a:pt x="59900" y="47766"/>
                    <a:pt x="61502" y="43905"/>
                  </a:cubicBezTo>
                  <a:cubicBezTo>
                    <a:pt x="63104" y="40045"/>
                    <a:pt x="63926" y="35908"/>
                    <a:pt x="63920" y="31732"/>
                  </a:cubicBezTo>
                  <a:lnTo>
                    <a:pt x="63920" y="31732"/>
                  </a:lnTo>
                  <a:close/>
                </a:path>
              </a:pathLst>
            </a:custGeom>
            <a:solidFill>
              <a:srgbClr val="051B31"/>
            </a:solidFill>
            <a:ln w="31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800"/>
            </a:p>
          </p:txBody>
        </p:sp>
      </p:grpSp>
      <p:pic>
        <p:nvPicPr>
          <p:cNvPr id="7" name="Image 4" descr="preencoded.png">
            <a:extLst>
              <a:ext uri="{FF2B5EF4-FFF2-40B4-BE49-F238E27FC236}">
                <a16:creationId xmlns:a16="http://schemas.microsoft.com/office/drawing/2014/main" id="{09EF55BC-FEE0-C0A9-71EB-FCE4CF404B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943600" y="5410732"/>
            <a:ext cx="578234" cy="329747"/>
          </a:xfrm>
          <a:prstGeom prst="rect">
            <a:avLst/>
          </a:prstGeom>
        </p:spPr>
      </p:pic>
      <p:sp>
        <p:nvSpPr>
          <p:cNvPr id="4" name="Espace réservé du pied de page 2">
            <a:extLst>
              <a:ext uri="{FF2B5EF4-FFF2-40B4-BE49-F238E27FC236}">
                <a16:creationId xmlns:a16="http://schemas.microsoft.com/office/drawing/2014/main" id="{57C4089A-2FC0-3DD4-7298-40758B008943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>
          <a:xfrm rot="16200000">
            <a:off x="-2836812" y="7309202"/>
            <a:ext cx="6613889" cy="608542"/>
          </a:xfrm>
          <a:prstGeom prst="rect">
            <a:avLst/>
          </a:prstGeom>
        </p:spPr>
        <p:txBody>
          <a:bodyPr/>
          <a:lstStyle/>
          <a:p>
            <a:r>
              <a:rPr lang="fr-FR" dirty="0" err="1"/>
              <a:t>Nerea</a:t>
            </a:r>
            <a:r>
              <a:rPr lang="fr-FR" dirty="0"/>
              <a:t> Enrique | </a:t>
            </a:r>
            <a:r>
              <a:rPr lang="fr-FR" dirty="0" err="1"/>
              <a:t>StandAAArdise</a:t>
            </a:r>
            <a:r>
              <a:rPr lang="fr-FR" dirty="0"/>
              <a:t> </a:t>
            </a:r>
            <a:r>
              <a:rPr lang="fr-FR" dirty="0" err="1"/>
              <a:t>your</a:t>
            </a:r>
            <a:r>
              <a:rPr lang="fr-FR" dirty="0"/>
              <a:t> tests | Forum PHP 2024</a:t>
            </a:r>
          </a:p>
        </p:txBody>
      </p:sp>
    </p:spTree>
    <p:extLst>
      <p:ext uri="{BB962C8B-B14F-4D97-AF65-F5344CB8AC3E}">
        <p14:creationId xmlns:p14="http://schemas.microsoft.com/office/powerpoint/2010/main" val="20119704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ubChap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llipse 4">
            <a:extLst>
              <a:ext uri="{FF2B5EF4-FFF2-40B4-BE49-F238E27FC236}">
                <a16:creationId xmlns:a16="http://schemas.microsoft.com/office/drawing/2014/main" id="{9CF7E4BB-027B-005C-3DAA-8B159EA53587}"/>
              </a:ext>
            </a:extLst>
          </p:cNvPr>
          <p:cNvSpPr/>
          <p:nvPr userDrawn="1"/>
        </p:nvSpPr>
        <p:spPr>
          <a:xfrm>
            <a:off x="7222387" y="1647825"/>
            <a:ext cx="6134100" cy="613410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21" name="Espace réservé pour une image  20">
            <a:extLst>
              <a:ext uri="{FF2B5EF4-FFF2-40B4-BE49-F238E27FC236}">
                <a16:creationId xmlns:a16="http://schemas.microsoft.com/office/drawing/2014/main" id="{C813B51B-C9B1-80CE-CE5E-76BCD277FDD6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3354390" y="994021"/>
            <a:ext cx="7996562" cy="6787904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fr-FR"/>
              <a:t>Insérer une illustration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111711E-EE1A-CC45-09B6-E52C00F7AF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56800" y="8711298"/>
            <a:ext cx="9374400" cy="1324800"/>
          </a:xfrm>
        </p:spPr>
        <p:txBody>
          <a:bodyPr anchor="t">
            <a:noAutofit/>
          </a:bodyPr>
          <a:lstStyle>
            <a:lvl1pPr algn="ctr">
              <a:defRPr sz="7500">
                <a:solidFill>
                  <a:schemeClr val="tx2"/>
                </a:solidFill>
              </a:defRPr>
            </a:lvl1pPr>
          </a:lstStyle>
          <a:p>
            <a:r>
              <a:rPr lang="fr-FR"/>
              <a:t>Sous-chapitre</a:t>
            </a:r>
          </a:p>
        </p:txBody>
      </p:sp>
      <p:sp>
        <p:nvSpPr>
          <p:cNvPr id="18" name="Espace réservé du texte 17">
            <a:extLst>
              <a:ext uri="{FF2B5EF4-FFF2-40B4-BE49-F238E27FC236}">
                <a16:creationId xmlns:a16="http://schemas.microsoft.com/office/drawing/2014/main" id="{969E25DC-BC23-FAF7-B5C9-4D73F5BC633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828846" y="8369044"/>
            <a:ext cx="2630312" cy="201600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0" i="0">
                <a:solidFill>
                  <a:srgbClr val="737373"/>
                </a:solidFill>
                <a:latin typeface="+mn-lt"/>
              </a:defRPr>
            </a:lvl1pPr>
            <a:lvl2pPr marL="685787" indent="0">
              <a:buNone/>
              <a:defRPr sz="1400" b="0" i="0">
                <a:latin typeface="Graphik Regular" panose="020B0503030202060203" pitchFamily="34" charset="77"/>
              </a:defRPr>
            </a:lvl2pPr>
            <a:lvl3pPr marL="1371573" indent="0">
              <a:buNone/>
              <a:defRPr sz="1400" b="0" i="0">
                <a:latin typeface="Graphik Regular" panose="020B0503030202060203" pitchFamily="34" charset="77"/>
              </a:defRPr>
            </a:lvl3pPr>
            <a:lvl4pPr marL="2057359" indent="0">
              <a:buNone/>
              <a:defRPr sz="1400" b="0" i="0">
                <a:latin typeface="Graphik Regular" panose="020B0503030202060203" pitchFamily="34" charset="77"/>
              </a:defRPr>
            </a:lvl4pPr>
            <a:lvl5pPr marL="2743146" indent="0">
              <a:buNone/>
              <a:defRPr sz="1400" b="0" i="0">
                <a:latin typeface="Graphik Regular" panose="020B0503030202060203" pitchFamily="34" charset="77"/>
              </a:defRPr>
            </a:lvl5pPr>
          </a:lstStyle>
          <a:p>
            <a:pPr lvl="0"/>
            <a:r>
              <a:rPr lang="fr-FR"/>
              <a:t>NOM DU CHAPITRE</a:t>
            </a:r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5FAED843-E9CD-33AE-EAF0-70CA37E5F0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7223971" y="5410729"/>
            <a:ext cx="559204" cy="6085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fr-FR" sz="1350" b="0" i="0" kern="1200" smtClean="0">
                <a:solidFill>
                  <a:srgbClr val="051B31"/>
                </a:solidFill>
                <a:latin typeface="Graphik Light" pitchFamily="34" charset="0"/>
                <a:ea typeface="Graphik Light" pitchFamily="34" charset="-122"/>
                <a:cs typeface="Graphik Light" pitchFamily="34" charset="-120"/>
              </a:defRPr>
            </a:lvl1pPr>
          </a:lstStyle>
          <a:p>
            <a:fld id="{5518557C-7C33-A449-BE2B-DD9B58F4A5B0}" type="slidenum">
              <a:rPr lang="fr-FR" smtClean="0"/>
              <a:pPr/>
              <a:t>‹N°›</a:t>
            </a:fld>
            <a:endParaRPr lang="fr-FR"/>
          </a:p>
        </p:txBody>
      </p: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FCEF4161-3D3B-7220-B9B0-527CF667D543}"/>
              </a:ext>
            </a:extLst>
          </p:cNvPr>
          <p:cNvCxnSpPr>
            <a:cxnSpLocks/>
          </p:cNvCxnSpPr>
          <p:nvPr userDrawn="1"/>
        </p:nvCxnSpPr>
        <p:spPr>
          <a:xfrm flipH="1">
            <a:off x="17906400" y="5715000"/>
            <a:ext cx="3816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Image 5" descr="preencoded.png">
            <a:extLst>
              <a:ext uri="{FF2B5EF4-FFF2-40B4-BE49-F238E27FC236}">
                <a16:creationId xmlns:a16="http://schemas.microsoft.com/office/drawing/2014/main" id="{B645AC9B-910C-CD90-9AA0-FC851E9C42C6}"/>
              </a:ext>
            </a:extLst>
          </p:cNvPr>
          <p:cNvGrpSpPr/>
          <p:nvPr userDrawn="1"/>
        </p:nvGrpSpPr>
        <p:grpSpPr>
          <a:xfrm rot="16200000">
            <a:off x="38135" y="800153"/>
            <a:ext cx="863983" cy="238609"/>
            <a:chOff x="38133" y="800149"/>
            <a:chExt cx="863983" cy="238609"/>
          </a:xfrm>
          <a:solidFill>
            <a:srgbClr val="051B31"/>
          </a:solidFill>
        </p:grpSpPr>
        <p:sp>
          <p:nvSpPr>
            <p:cNvPr id="11" name="Forme libre 10">
              <a:extLst>
                <a:ext uri="{FF2B5EF4-FFF2-40B4-BE49-F238E27FC236}">
                  <a16:creationId xmlns:a16="http://schemas.microsoft.com/office/drawing/2014/main" id="{C4938059-DA8A-B131-4987-87D5F263CC4A}"/>
                </a:ext>
              </a:extLst>
            </p:cNvPr>
            <p:cNvSpPr/>
            <p:nvPr/>
          </p:nvSpPr>
          <p:spPr>
            <a:xfrm>
              <a:off x="38133" y="871003"/>
              <a:ext cx="173154" cy="167697"/>
            </a:xfrm>
            <a:custGeom>
              <a:avLst/>
              <a:gdLst>
                <a:gd name="connsiteX0" fmla="*/ 0 w 173154"/>
                <a:gd name="connsiteY0" fmla="*/ 86115 h 167697"/>
                <a:gd name="connsiteX1" fmla="*/ 0 w 173154"/>
                <a:gd name="connsiteY1" fmla="*/ 83679 h 167697"/>
                <a:gd name="connsiteX2" fmla="*/ 88756 w 173154"/>
                <a:gd name="connsiteY2" fmla="*/ 0 h 167697"/>
                <a:gd name="connsiteX3" fmla="*/ 173155 w 173154"/>
                <a:gd name="connsiteY3" fmla="*/ 82784 h 167697"/>
                <a:gd name="connsiteX4" fmla="*/ 173155 w 173154"/>
                <a:gd name="connsiteY4" fmla="*/ 97391 h 167697"/>
                <a:gd name="connsiteX5" fmla="*/ 60904 w 173154"/>
                <a:gd name="connsiteY5" fmla="*/ 97391 h 167697"/>
                <a:gd name="connsiteX6" fmla="*/ 90897 w 173154"/>
                <a:gd name="connsiteY6" fmla="*/ 126918 h 167697"/>
                <a:gd name="connsiteX7" fmla="*/ 116000 w 173154"/>
                <a:gd name="connsiteY7" fmla="*/ 109876 h 167697"/>
                <a:gd name="connsiteX8" fmla="*/ 172314 w 173154"/>
                <a:gd name="connsiteY8" fmla="*/ 109876 h 167697"/>
                <a:gd name="connsiteX9" fmla="*/ 88756 w 173154"/>
                <a:gd name="connsiteY9" fmla="*/ 167698 h 167697"/>
                <a:gd name="connsiteX10" fmla="*/ 0 w 173154"/>
                <a:gd name="connsiteY10" fmla="*/ 86115 h 167697"/>
                <a:gd name="connsiteX11" fmla="*/ 113851 w 173154"/>
                <a:gd name="connsiteY11" fmla="*/ 66032 h 167697"/>
                <a:gd name="connsiteX12" fmla="*/ 88756 w 173154"/>
                <a:gd name="connsiteY12" fmla="*/ 38633 h 167697"/>
                <a:gd name="connsiteX13" fmla="*/ 61212 w 173154"/>
                <a:gd name="connsiteY13" fmla="*/ 66032 h 167697"/>
                <a:gd name="connsiteX14" fmla="*/ 113851 w 173154"/>
                <a:gd name="connsiteY14" fmla="*/ 66032 h 167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73154" h="167697">
                  <a:moveTo>
                    <a:pt x="0" y="86115"/>
                  </a:moveTo>
                  <a:lnTo>
                    <a:pt x="0" y="83679"/>
                  </a:lnTo>
                  <a:cubicBezTo>
                    <a:pt x="0" y="31939"/>
                    <a:pt x="39783" y="0"/>
                    <a:pt x="88756" y="0"/>
                  </a:cubicBezTo>
                  <a:cubicBezTo>
                    <a:pt x="133747" y="0"/>
                    <a:pt x="172005" y="25567"/>
                    <a:pt x="173155" y="82784"/>
                  </a:cubicBezTo>
                  <a:lnTo>
                    <a:pt x="173155" y="97391"/>
                  </a:lnTo>
                  <a:lnTo>
                    <a:pt x="60904" y="97391"/>
                  </a:lnTo>
                  <a:cubicBezTo>
                    <a:pt x="62437" y="116570"/>
                    <a:pt x="73759" y="126918"/>
                    <a:pt x="90897" y="126918"/>
                  </a:cubicBezTo>
                  <a:cubicBezTo>
                    <a:pt x="107727" y="126918"/>
                    <a:pt x="114159" y="118998"/>
                    <a:pt x="116000" y="109876"/>
                  </a:cubicBezTo>
                  <a:lnTo>
                    <a:pt x="172314" y="109876"/>
                  </a:lnTo>
                  <a:cubicBezTo>
                    <a:pt x="167415" y="146389"/>
                    <a:pt x="139562" y="167698"/>
                    <a:pt x="88756" y="167698"/>
                  </a:cubicBezTo>
                  <a:cubicBezTo>
                    <a:pt x="37642" y="167681"/>
                    <a:pt x="0" y="138758"/>
                    <a:pt x="0" y="86115"/>
                  </a:cubicBezTo>
                  <a:close/>
                  <a:moveTo>
                    <a:pt x="113851" y="66032"/>
                  </a:moveTo>
                  <a:cubicBezTo>
                    <a:pt x="113243" y="48981"/>
                    <a:pt x="104978" y="38633"/>
                    <a:pt x="88756" y="38633"/>
                  </a:cubicBezTo>
                  <a:cubicBezTo>
                    <a:pt x="74068" y="38633"/>
                    <a:pt x="63662" y="48070"/>
                    <a:pt x="61212" y="66032"/>
                  </a:cubicBezTo>
                  <a:lnTo>
                    <a:pt x="113851" y="66032"/>
                  </a:lnTo>
                  <a:close/>
                </a:path>
              </a:pathLst>
            </a:custGeom>
            <a:solidFill>
              <a:srgbClr val="051B31"/>
            </a:solidFill>
            <a:ln w="31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800"/>
            </a:p>
          </p:txBody>
        </p:sp>
        <p:sp>
          <p:nvSpPr>
            <p:cNvPr id="13" name="Forme libre 12">
              <a:extLst>
                <a:ext uri="{FF2B5EF4-FFF2-40B4-BE49-F238E27FC236}">
                  <a16:creationId xmlns:a16="http://schemas.microsoft.com/office/drawing/2014/main" id="{07E60492-3BFE-AC27-D60F-C6C753F11555}"/>
                </a:ext>
              </a:extLst>
            </p:cNvPr>
            <p:cNvSpPr/>
            <p:nvPr/>
          </p:nvSpPr>
          <p:spPr>
            <a:xfrm>
              <a:off x="223252" y="806487"/>
              <a:ext cx="164965" cy="228269"/>
            </a:xfrm>
            <a:custGeom>
              <a:avLst/>
              <a:gdLst>
                <a:gd name="connsiteX0" fmla="*/ 0 w 164965"/>
                <a:gd name="connsiteY0" fmla="*/ 0 h 228269"/>
                <a:gd name="connsiteX1" fmla="*/ 60296 w 164965"/>
                <a:gd name="connsiteY1" fmla="*/ 0 h 228269"/>
                <a:gd name="connsiteX2" fmla="*/ 60296 w 164965"/>
                <a:gd name="connsiteY2" fmla="*/ 129354 h 228269"/>
                <a:gd name="connsiteX3" fmla="*/ 99162 w 164965"/>
                <a:gd name="connsiteY3" fmla="*/ 69056 h 228269"/>
                <a:gd name="connsiteX4" fmla="*/ 160990 w 164965"/>
                <a:gd name="connsiteY4" fmla="*/ 69056 h 228269"/>
                <a:gd name="connsiteX5" fmla="*/ 111718 w 164965"/>
                <a:gd name="connsiteY5" fmla="*/ 140307 h 228269"/>
                <a:gd name="connsiteX6" fmla="*/ 164965 w 164965"/>
                <a:gd name="connsiteY6" fmla="*/ 228270 h 228269"/>
                <a:gd name="connsiteX7" fmla="*/ 98246 w 164965"/>
                <a:gd name="connsiteY7" fmla="*/ 228270 h 228269"/>
                <a:gd name="connsiteX8" fmla="*/ 60296 w 164965"/>
                <a:gd name="connsiteY8" fmla="*/ 161923 h 228269"/>
                <a:gd name="connsiteX9" fmla="*/ 60296 w 164965"/>
                <a:gd name="connsiteY9" fmla="*/ 228270 h 228269"/>
                <a:gd name="connsiteX10" fmla="*/ 0 w 164965"/>
                <a:gd name="connsiteY10" fmla="*/ 228270 h 228269"/>
                <a:gd name="connsiteX11" fmla="*/ 0 w 164965"/>
                <a:gd name="connsiteY11" fmla="*/ 0 h 228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4965" h="228269">
                  <a:moveTo>
                    <a:pt x="0" y="0"/>
                  </a:moveTo>
                  <a:lnTo>
                    <a:pt x="60296" y="0"/>
                  </a:lnTo>
                  <a:lnTo>
                    <a:pt x="60296" y="129354"/>
                  </a:lnTo>
                  <a:lnTo>
                    <a:pt x="99162" y="69056"/>
                  </a:lnTo>
                  <a:lnTo>
                    <a:pt x="160990" y="69056"/>
                  </a:lnTo>
                  <a:lnTo>
                    <a:pt x="111718" y="140307"/>
                  </a:lnTo>
                  <a:lnTo>
                    <a:pt x="164965" y="228270"/>
                  </a:lnTo>
                  <a:lnTo>
                    <a:pt x="98246" y="228270"/>
                  </a:lnTo>
                  <a:lnTo>
                    <a:pt x="60296" y="161923"/>
                  </a:lnTo>
                  <a:lnTo>
                    <a:pt x="60296" y="228270"/>
                  </a:lnTo>
                  <a:lnTo>
                    <a:pt x="0" y="2282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51B31"/>
            </a:solidFill>
            <a:ln w="31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800"/>
            </a:p>
          </p:txBody>
        </p:sp>
        <p:sp>
          <p:nvSpPr>
            <p:cNvPr id="14" name="Forme libre 13">
              <a:extLst>
                <a:ext uri="{FF2B5EF4-FFF2-40B4-BE49-F238E27FC236}">
                  <a16:creationId xmlns:a16="http://schemas.microsoft.com/office/drawing/2014/main" id="{7620E513-15FE-7D70-E7F8-5DFDB865DD6F}"/>
                </a:ext>
              </a:extLst>
            </p:cNvPr>
            <p:cNvSpPr/>
            <p:nvPr/>
          </p:nvSpPr>
          <p:spPr>
            <a:xfrm>
              <a:off x="395558" y="875543"/>
              <a:ext cx="59986" cy="159213"/>
            </a:xfrm>
            <a:custGeom>
              <a:avLst/>
              <a:gdLst>
                <a:gd name="connsiteX0" fmla="*/ 0 w 59986"/>
                <a:gd name="connsiteY0" fmla="*/ 0 h 159213"/>
                <a:gd name="connsiteX1" fmla="*/ 59987 w 59986"/>
                <a:gd name="connsiteY1" fmla="*/ 0 h 159213"/>
                <a:gd name="connsiteX2" fmla="*/ 59987 w 59986"/>
                <a:gd name="connsiteY2" fmla="*/ 159214 h 159213"/>
                <a:gd name="connsiteX3" fmla="*/ 0 w 59986"/>
                <a:gd name="connsiteY3" fmla="*/ 159214 h 159213"/>
                <a:gd name="connsiteX4" fmla="*/ 0 w 59986"/>
                <a:gd name="connsiteY4" fmla="*/ 0 h 159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986" h="159213">
                  <a:moveTo>
                    <a:pt x="0" y="0"/>
                  </a:moveTo>
                  <a:lnTo>
                    <a:pt x="59987" y="0"/>
                  </a:lnTo>
                  <a:lnTo>
                    <a:pt x="59987" y="159214"/>
                  </a:lnTo>
                  <a:lnTo>
                    <a:pt x="0" y="1592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51B31"/>
            </a:solidFill>
            <a:ln w="31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800"/>
            </a:p>
          </p:txBody>
        </p:sp>
        <p:sp>
          <p:nvSpPr>
            <p:cNvPr id="15" name="Forme libre 14">
              <a:extLst>
                <a:ext uri="{FF2B5EF4-FFF2-40B4-BE49-F238E27FC236}">
                  <a16:creationId xmlns:a16="http://schemas.microsoft.com/office/drawing/2014/main" id="{5266CBAF-9399-6B0A-842B-C146777C97E0}"/>
                </a:ext>
              </a:extLst>
            </p:cNvPr>
            <p:cNvSpPr/>
            <p:nvPr/>
          </p:nvSpPr>
          <p:spPr>
            <a:xfrm>
              <a:off x="479498" y="871318"/>
              <a:ext cx="164662" cy="163439"/>
            </a:xfrm>
            <a:custGeom>
              <a:avLst/>
              <a:gdLst>
                <a:gd name="connsiteX0" fmla="*/ 0 w 164662"/>
                <a:gd name="connsiteY0" fmla="*/ 4226 h 163439"/>
                <a:gd name="connsiteX1" fmla="*/ 60303 w 164662"/>
                <a:gd name="connsiteY1" fmla="*/ 4226 h 163439"/>
                <a:gd name="connsiteX2" fmla="*/ 60303 w 164662"/>
                <a:gd name="connsiteY2" fmla="*/ 29826 h 163439"/>
                <a:gd name="connsiteX3" fmla="*/ 113252 w 164662"/>
                <a:gd name="connsiteY3" fmla="*/ 0 h 163439"/>
                <a:gd name="connsiteX4" fmla="*/ 164663 w 164662"/>
                <a:gd name="connsiteY4" fmla="*/ 58741 h 163439"/>
                <a:gd name="connsiteX5" fmla="*/ 164663 w 164662"/>
                <a:gd name="connsiteY5" fmla="*/ 163439 h 163439"/>
                <a:gd name="connsiteX6" fmla="*/ 104351 w 164662"/>
                <a:gd name="connsiteY6" fmla="*/ 163439 h 163439"/>
                <a:gd name="connsiteX7" fmla="*/ 104351 w 164662"/>
                <a:gd name="connsiteY7" fmla="*/ 72163 h 163439"/>
                <a:gd name="connsiteX8" fmla="*/ 84156 w 164662"/>
                <a:gd name="connsiteY8" fmla="*/ 47813 h 163439"/>
                <a:gd name="connsiteX9" fmla="*/ 60287 w 164662"/>
                <a:gd name="connsiteY9" fmla="*/ 75510 h 163439"/>
                <a:gd name="connsiteX10" fmla="*/ 60287 w 164662"/>
                <a:gd name="connsiteY10" fmla="*/ 163439 h 163439"/>
                <a:gd name="connsiteX11" fmla="*/ 0 w 164662"/>
                <a:gd name="connsiteY11" fmla="*/ 163439 h 163439"/>
                <a:gd name="connsiteX12" fmla="*/ 0 w 164662"/>
                <a:gd name="connsiteY12" fmla="*/ 4226 h 163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4662" h="163439">
                  <a:moveTo>
                    <a:pt x="0" y="4226"/>
                  </a:moveTo>
                  <a:lnTo>
                    <a:pt x="60303" y="4226"/>
                  </a:lnTo>
                  <a:lnTo>
                    <a:pt x="60303" y="29826"/>
                  </a:lnTo>
                  <a:cubicBezTo>
                    <a:pt x="69175" y="13090"/>
                    <a:pt x="86313" y="0"/>
                    <a:pt x="113252" y="0"/>
                  </a:cubicBezTo>
                  <a:cubicBezTo>
                    <a:pt x="143543" y="0"/>
                    <a:pt x="164663" y="19172"/>
                    <a:pt x="164663" y="58741"/>
                  </a:cubicBezTo>
                  <a:lnTo>
                    <a:pt x="164663" y="163439"/>
                  </a:lnTo>
                  <a:lnTo>
                    <a:pt x="104351" y="163439"/>
                  </a:lnTo>
                  <a:lnTo>
                    <a:pt x="104351" y="72163"/>
                  </a:lnTo>
                  <a:cubicBezTo>
                    <a:pt x="104351" y="56032"/>
                    <a:pt x="98519" y="47813"/>
                    <a:pt x="84156" y="47813"/>
                  </a:cubicBezTo>
                  <a:cubicBezTo>
                    <a:pt x="69159" y="47813"/>
                    <a:pt x="60287" y="56645"/>
                    <a:pt x="60287" y="75510"/>
                  </a:cubicBezTo>
                  <a:lnTo>
                    <a:pt x="60287" y="163439"/>
                  </a:lnTo>
                  <a:lnTo>
                    <a:pt x="0" y="163439"/>
                  </a:lnTo>
                  <a:lnTo>
                    <a:pt x="0" y="4226"/>
                  </a:lnTo>
                  <a:close/>
                </a:path>
              </a:pathLst>
            </a:custGeom>
            <a:solidFill>
              <a:srgbClr val="051B31"/>
            </a:solidFill>
            <a:ln w="31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800"/>
            </a:p>
          </p:txBody>
        </p:sp>
        <p:sp>
          <p:nvSpPr>
            <p:cNvPr id="16" name="Forme libre 15">
              <a:extLst>
                <a:ext uri="{FF2B5EF4-FFF2-40B4-BE49-F238E27FC236}">
                  <a16:creationId xmlns:a16="http://schemas.microsoft.com/office/drawing/2014/main" id="{123DFD6E-7360-7BD3-7F40-5A8AF0EAC309}"/>
                </a:ext>
              </a:extLst>
            </p:cNvPr>
            <p:cNvSpPr/>
            <p:nvPr/>
          </p:nvSpPr>
          <p:spPr>
            <a:xfrm>
              <a:off x="656128" y="871318"/>
              <a:ext cx="178119" cy="167399"/>
            </a:xfrm>
            <a:custGeom>
              <a:avLst/>
              <a:gdLst>
                <a:gd name="connsiteX0" fmla="*/ 0 w 178119"/>
                <a:gd name="connsiteY0" fmla="*/ 85825 h 167399"/>
                <a:gd name="connsiteX1" fmla="*/ 0 w 178119"/>
                <a:gd name="connsiteY1" fmla="*/ 83397 h 167399"/>
                <a:gd name="connsiteX2" fmla="*/ 89353 w 178119"/>
                <a:gd name="connsiteY2" fmla="*/ 0 h 167399"/>
                <a:gd name="connsiteX3" fmla="*/ 178119 w 178119"/>
                <a:gd name="connsiteY3" fmla="*/ 81873 h 167399"/>
                <a:gd name="connsiteX4" fmla="*/ 178119 w 178119"/>
                <a:gd name="connsiteY4" fmla="*/ 84309 h 167399"/>
                <a:gd name="connsiteX5" fmla="*/ 89053 w 178119"/>
                <a:gd name="connsiteY5" fmla="*/ 167400 h 167399"/>
                <a:gd name="connsiteX6" fmla="*/ 0 w 178119"/>
                <a:gd name="connsiteY6" fmla="*/ 85825 h 167399"/>
                <a:gd name="connsiteX7" fmla="*/ 116924 w 178119"/>
                <a:gd name="connsiteY7" fmla="*/ 84590 h 167399"/>
                <a:gd name="connsiteX8" fmla="*/ 116924 w 178119"/>
                <a:gd name="connsiteY8" fmla="*/ 82453 h 167399"/>
                <a:gd name="connsiteX9" fmla="*/ 89372 w 178119"/>
                <a:gd name="connsiteY9" fmla="*/ 44101 h 167399"/>
                <a:gd name="connsiteX10" fmla="*/ 60912 w 178119"/>
                <a:gd name="connsiteY10" fmla="*/ 81542 h 167399"/>
                <a:gd name="connsiteX11" fmla="*/ 60912 w 178119"/>
                <a:gd name="connsiteY11" fmla="*/ 83977 h 167399"/>
                <a:gd name="connsiteX12" fmla="*/ 89372 w 178119"/>
                <a:gd name="connsiteY12" fmla="*/ 123240 h 167399"/>
                <a:gd name="connsiteX13" fmla="*/ 116924 w 178119"/>
                <a:gd name="connsiteY13" fmla="*/ 84590 h 167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8119" h="167399">
                  <a:moveTo>
                    <a:pt x="0" y="85825"/>
                  </a:moveTo>
                  <a:lnTo>
                    <a:pt x="0" y="83397"/>
                  </a:lnTo>
                  <a:cubicBezTo>
                    <a:pt x="0" y="31649"/>
                    <a:pt x="38874" y="0"/>
                    <a:pt x="89353" y="0"/>
                  </a:cubicBezTo>
                  <a:cubicBezTo>
                    <a:pt x="139243" y="0"/>
                    <a:pt x="178119" y="30738"/>
                    <a:pt x="178119" y="81873"/>
                  </a:cubicBezTo>
                  <a:lnTo>
                    <a:pt x="178119" y="84309"/>
                  </a:lnTo>
                  <a:cubicBezTo>
                    <a:pt x="178119" y="136654"/>
                    <a:pt x="138962" y="167400"/>
                    <a:pt x="89053" y="167400"/>
                  </a:cubicBezTo>
                  <a:cubicBezTo>
                    <a:pt x="39148" y="167400"/>
                    <a:pt x="0" y="138178"/>
                    <a:pt x="0" y="85825"/>
                  </a:cubicBezTo>
                  <a:close/>
                  <a:moveTo>
                    <a:pt x="116924" y="84590"/>
                  </a:moveTo>
                  <a:lnTo>
                    <a:pt x="116924" y="82453"/>
                  </a:lnTo>
                  <a:cubicBezTo>
                    <a:pt x="116924" y="57498"/>
                    <a:pt x="108042" y="44101"/>
                    <a:pt x="89372" y="44101"/>
                  </a:cubicBezTo>
                  <a:cubicBezTo>
                    <a:pt x="71041" y="44101"/>
                    <a:pt x="60912" y="56587"/>
                    <a:pt x="60912" y="81542"/>
                  </a:cubicBezTo>
                  <a:lnTo>
                    <a:pt x="60912" y="83977"/>
                  </a:lnTo>
                  <a:cubicBezTo>
                    <a:pt x="60912" y="109843"/>
                    <a:pt x="70074" y="123240"/>
                    <a:pt x="89372" y="123240"/>
                  </a:cubicBezTo>
                  <a:cubicBezTo>
                    <a:pt x="107732" y="123265"/>
                    <a:pt x="116924" y="109868"/>
                    <a:pt x="116924" y="84590"/>
                  </a:cubicBezTo>
                  <a:close/>
                </a:path>
              </a:pathLst>
            </a:custGeom>
            <a:solidFill>
              <a:srgbClr val="051B31"/>
            </a:solidFill>
            <a:ln w="31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800"/>
            </a:p>
          </p:txBody>
        </p:sp>
        <p:sp>
          <p:nvSpPr>
            <p:cNvPr id="17" name="Forme libre 16">
              <a:extLst>
                <a:ext uri="{FF2B5EF4-FFF2-40B4-BE49-F238E27FC236}">
                  <a16:creationId xmlns:a16="http://schemas.microsoft.com/office/drawing/2014/main" id="{CF593092-6210-8464-C04E-1707DF5B50BC}"/>
                </a:ext>
              </a:extLst>
            </p:cNvPr>
            <p:cNvSpPr/>
            <p:nvPr/>
          </p:nvSpPr>
          <p:spPr>
            <a:xfrm>
              <a:off x="393624" y="800149"/>
              <a:ext cx="63919" cy="63562"/>
            </a:xfrm>
            <a:custGeom>
              <a:avLst/>
              <a:gdLst>
                <a:gd name="connsiteX0" fmla="*/ 63920 w 63919"/>
                <a:gd name="connsiteY0" fmla="*/ 31781 h 63562"/>
                <a:gd name="connsiteX1" fmla="*/ 58536 w 63919"/>
                <a:gd name="connsiteY1" fmla="*/ 14128 h 63562"/>
                <a:gd name="connsiteX2" fmla="*/ 44199 w 63919"/>
                <a:gd name="connsiteY2" fmla="*/ 2422 h 63562"/>
                <a:gd name="connsiteX3" fmla="*/ 25736 w 63919"/>
                <a:gd name="connsiteY3" fmla="*/ 608 h 63562"/>
                <a:gd name="connsiteX4" fmla="*/ 9372 w 63919"/>
                <a:gd name="connsiteY4" fmla="*/ 9297 h 63562"/>
                <a:gd name="connsiteX5" fmla="*/ 619 w 63919"/>
                <a:gd name="connsiteY5" fmla="*/ 25561 h 63562"/>
                <a:gd name="connsiteX6" fmla="*/ 2424 w 63919"/>
                <a:gd name="connsiteY6" fmla="*/ 43921 h 63562"/>
                <a:gd name="connsiteX7" fmla="*/ 14178 w 63919"/>
                <a:gd name="connsiteY7" fmla="*/ 58191 h 63562"/>
                <a:gd name="connsiteX8" fmla="*/ 31926 w 63919"/>
                <a:gd name="connsiteY8" fmla="*/ 63563 h 63562"/>
                <a:gd name="connsiteX9" fmla="*/ 44170 w 63919"/>
                <a:gd name="connsiteY9" fmla="*/ 61155 h 63562"/>
                <a:gd name="connsiteX10" fmla="*/ 54551 w 63919"/>
                <a:gd name="connsiteY10" fmla="*/ 54268 h 63562"/>
                <a:gd name="connsiteX11" fmla="*/ 61486 w 63919"/>
                <a:gd name="connsiteY11" fmla="*/ 43953 h 63562"/>
                <a:gd name="connsiteX12" fmla="*/ 63920 w 63919"/>
                <a:gd name="connsiteY12" fmla="*/ 31781 h 63562"/>
                <a:gd name="connsiteX13" fmla="*/ 63920 w 63919"/>
                <a:gd name="connsiteY13" fmla="*/ 31781 h 63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919" h="63562">
                  <a:moveTo>
                    <a:pt x="63920" y="31781"/>
                  </a:moveTo>
                  <a:cubicBezTo>
                    <a:pt x="63920" y="25497"/>
                    <a:pt x="62047" y="19354"/>
                    <a:pt x="58536" y="14128"/>
                  </a:cubicBezTo>
                  <a:cubicBezTo>
                    <a:pt x="55025" y="8902"/>
                    <a:pt x="50038" y="4829"/>
                    <a:pt x="44199" y="2422"/>
                  </a:cubicBezTo>
                  <a:cubicBezTo>
                    <a:pt x="38361" y="16"/>
                    <a:pt x="31936" y="-615"/>
                    <a:pt x="25736" y="608"/>
                  </a:cubicBezTo>
                  <a:cubicBezTo>
                    <a:pt x="19540" y="1832"/>
                    <a:pt x="13843" y="4855"/>
                    <a:pt x="9372" y="9297"/>
                  </a:cubicBezTo>
                  <a:cubicBezTo>
                    <a:pt x="4903" y="13738"/>
                    <a:pt x="1857" y="19398"/>
                    <a:pt x="619" y="25561"/>
                  </a:cubicBezTo>
                  <a:cubicBezTo>
                    <a:pt x="-619" y="31724"/>
                    <a:pt x="9" y="38113"/>
                    <a:pt x="2424" y="43921"/>
                  </a:cubicBezTo>
                  <a:cubicBezTo>
                    <a:pt x="4839" y="49729"/>
                    <a:pt x="8930" y="54695"/>
                    <a:pt x="14178" y="58191"/>
                  </a:cubicBezTo>
                  <a:cubicBezTo>
                    <a:pt x="19430" y="61687"/>
                    <a:pt x="25607" y="63556"/>
                    <a:pt x="31926" y="63563"/>
                  </a:cubicBezTo>
                  <a:cubicBezTo>
                    <a:pt x="36127" y="63568"/>
                    <a:pt x="40285" y="62750"/>
                    <a:pt x="44170" y="61155"/>
                  </a:cubicBezTo>
                  <a:cubicBezTo>
                    <a:pt x="48052" y="59560"/>
                    <a:pt x="51579" y="57220"/>
                    <a:pt x="54551" y="54268"/>
                  </a:cubicBezTo>
                  <a:cubicBezTo>
                    <a:pt x="57520" y="51317"/>
                    <a:pt x="59877" y="47811"/>
                    <a:pt x="61486" y="43953"/>
                  </a:cubicBezTo>
                  <a:cubicBezTo>
                    <a:pt x="63094" y="40094"/>
                    <a:pt x="63920" y="35958"/>
                    <a:pt x="63920" y="31781"/>
                  </a:cubicBezTo>
                  <a:lnTo>
                    <a:pt x="63920" y="31781"/>
                  </a:lnTo>
                  <a:close/>
                </a:path>
              </a:pathLst>
            </a:custGeom>
            <a:solidFill>
              <a:srgbClr val="051B31"/>
            </a:solidFill>
            <a:ln w="31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800"/>
            </a:p>
          </p:txBody>
        </p:sp>
        <p:sp>
          <p:nvSpPr>
            <p:cNvPr id="19" name="Forme libre 18">
              <a:extLst>
                <a:ext uri="{FF2B5EF4-FFF2-40B4-BE49-F238E27FC236}">
                  <a16:creationId xmlns:a16="http://schemas.microsoft.com/office/drawing/2014/main" id="{9DCA5CFA-F5A0-D29C-20A6-C5FA4A9D278C}"/>
                </a:ext>
              </a:extLst>
            </p:cNvPr>
            <p:cNvSpPr/>
            <p:nvPr/>
          </p:nvSpPr>
          <p:spPr>
            <a:xfrm>
              <a:off x="838197" y="975196"/>
              <a:ext cx="63919" cy="63562"/>
            </a:xfrm>
            <a:custGeom>
              <a:avLst/>
              <a:gdLst>
                <a:gd name="connsiteX0" fmla="*/ 63920 w 63919"/>
                <a:gd name="connsiteY0" fmla="*/ 31732 h 63562"/>
                <a:gd name="connsiteX1" fmla="*/ 58507 w 63919"/>
                <a:gd name="connsiteY1" fmla="*/ 14087 h 63562"/>
                <a:gd name="connsiteX2" fmla="*/ 44151 w 63919"/>
                <a:gd name="connsiteY2" fmla="*/ 2403 h 63562"/>
                <a:gd name="connsiteX3" fmla="*/ 25688 w 63919"/>
                <a:gd name="connsiteY3" fmla="*/ 618 h 63562"/>
                <a:gd name="connsiteX4" fmla="*/ 9336 w 63919"/>
                <a:gd name="connsiteY4" fmla="*/ 9332 h 63562"/>
                <a:gd name="connsiteX5" fmla="*/ 609 w 63919"/>
                <a:gd name="connsiteY5" fmla="*/ 25610 h 63562"/>
                <a:gd name="connsiteX6" fmla="*/ 2440 w 63919"/>
                <a:gd name="connsiteY6" fmla="*/ 43967 h 63562"/>
                <a:gd name="connsiteX7" fmla="*/ 14220 w 63919"/>
                <a:gd name="connsiteY7" fmla="*/ 58218 h 63562"/>
                <a:gd name="connsiteX8" fmla="*/ 31978 w 63919"/>
                <a:gd name="connsiteY8" fmla="*/ 63563 h 63562"/>
                <a:gd name="connsiteX9" fmla="*/ 44212 w 63919"/>
                <a:gd name="connsiteY9" fmla="*/ 61134 h 63562"/>
                <a:gd name="connsiteX10" fmla="*/ 54583 w 63919"/>
                <a:gd name="connsiteY10" fmla="*/ 54231 h 63562"/>
                <a:gd name="connsiteX11" fmla="*/ 61502 w 63919"/>
                <a:gd name="connsiteY11" fmla="*/ 43905 h 63562"/>
                <a:gd name="connsiteX12" fmla="*/ 63920 w 63919"/>
                <a:gd name="connsiteY12" fmla="*/ 31732 h 63562"/>
                <a:gd name="connsiteX13" fmla="*/ 63920 w 63919"/>
                <a:gd name="connsiteY13" fmla="*/ 31732 h 63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919" h="63562">
                  <a:moveTo>
                    <a:pt x="63920" y="31732"/>
                  </a:moveTo>
                  <a:cubicBezTo>
                    <a:pt x="63910" y="25447"/>
                    <a:pt x="62027" y="19307"/>
                    <a:pt x="58507" y="14087"/>
                  </a:cubicBezTo>
                  <a:cubicBezTo>
                    <a:pt x="54990" y="8867"/>
                    <a:pt x="49993" y="4801"/>
                    <a:pt x="44151" y="2403"/>
                  </a:cubicBezTo>
                  <a:cubicBezTo>
                    <a:pt x="38309" y="6"/>
                    <a:pt x="31884" y="-615"/>
                    <a:pt x="25688" y="618"/>
                  </a:cubicBezTo>
                  <a:cubicBezTo>
                    <a:pt x="19492" y="1851"/>
                    <a:pt x="13801" y="4884"/>
                    <a:pt x="9336" y="9332"/>
                  </a:cubicBezTo>
                  <a:cubicBezTo>
                    <a:pt x="4871" y="13780"/>
                    <a:pt x="1834" y="19445"/>
                    <a:pt x="609" y="25610"/>
                  </a:cubicBezTo>
                  <a:cubicBezTo>
                    <a:pt x="-619" y="31774"/>
                    <a:pt x="19" y="38162"/>
                    <a:pt x="2440" y="43967"/>
                  </a:cubicBezTo>
                  <a:cubicBezTo>
                    <a:pt x="4865" y="49771"/>
                    <a:pt x="8962" y="54730"/>
                    <a:pt x="14220" y="58218"/>
                  </a:cubicBezTo>
                  <a:cubicBezTo>
                    <a:pt x="19479" y="61706"/>
                    <a:pt x="25656" y="63566"/>
                    <a:pt x="31978" y="63563"/>
                  </a:cubicBezTo>
                  <a:cubicBezTo>
                    <a:pt x="36175" y="63561"/>
                    <a:pt x="40334" y="62736"/>
                    <a:pt x="44212" y="61134"/>
                  </a:cubicBezTo>
                  <a:cubicBezTo>
                    <a:pt x="48091" y="59533"/>
                    <a:pt x="51614" y="57187"/>
                    <a:pt x="54583" y="54231"/>
                  </a:cubicBezTo>
                  <a:cubicBezTo>
                    <a:pt x="57549" y="51275"/>
                    <a:pt x="59900" y="47766"/>
                    <a:pt x="61502" y="43905"/>
                  </a:cubicBezTo>
                  <a:cubicBezTo>
                    <a:pt x="63104" y="40045"/>
                    <a:pt x="63926" y="35908"/>
                    <a:pt x="63920" y="31732"/>
                  </a:cubicBezTo>
                  <a:lnTo>
                    <a:pt x="63920" y="31732"/>
                  </a:lnTo>
                  <a:close/>
                </a:path>
              </a:pathLst>
            </a:custGeom>
            <a:solidFill>
              <a:srgbClr val="051B31"/>
            </a:solidFill>
            <a:ln w="31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800"/>
            </a:p>
          </p:txBody>
        </p:sp>
      </p:grpSp>
      <p:sp>
        <p:nvSpPr>
          <p:cNvPr id="4" name="Espace réservé du pied de page 2">
            <a:extLst>
              <a:ext uri="{FF2B5EF4-FFF2-40B4-BE49-F238E27FC236}">
                <a16:creationId xmlns:a16="http://schemas.microsoft.com/office/drawing/2014/main" id="{F1FB869E-C04E-D981-5508-C80411F5EBE1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>
          <a:xfrm rot="16200000">
            <a:off x="-2976425" y="7169589"/>
            <a:ext cx="6893115" cy="608542"/>
          </a:xfrm>
          <a:prstGeom prst="rect">
            <a:avLst/>
          </a:prstGeom>
        </p:spPr>
        <p:txBody>
          <a:bodyPr/>
          <a:lstStyle/>
          <a:p>
            <a:r>
              <a:rPr lang="fr-FR"/>
              <a:t>Nerea Enrique | StandAAArdise your tests | Forum PHP 2024</a:t>
            </a:r>
          </a:p>
        </p:txBody>
      </p:sp>
    </p:spTree>
    <p:extLst>
      <p:ext uri="{BB962C8B-B14F-4D97-AF65-F5344CB8AC3E}">
        <p14:creationId xmlns:p14="http://schemas.microsoft.com/office/powerpoint/2010/main" val="27825231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Only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rde 5">
            <a:extLst>
              <a:ext uri="{FF2B5EF4-FFF2-40B4-BE49-F238E27FC236}">
                <a16:creationId xmlns:a16="http://schemas.microsoft.com/office/drawing/2014/main" id="{61FD0E56-46E4-651D-28E1-FFB13BED515C}"/>
              </a:ext>
            </a:extLst>
          </p:cNvPr>
          <p:cNvSpPr/>
          <p:nvPr userDrawn="1"/>
        </p:nvSpPr>
        <p:spPr>
          <a:xfrm>
            <a:off x="17821277" y="10296526"/>
            <a:ext cx="714374" cy="714374"/>
          </a:xfrm>
          <a:prstGeom prst="chord">
            <a:avLst>
              <a:gd name="adj1" fmla="val 4288123"/>
              <a:gd name="adj2" fmla="val 1728879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BBD33E1A-E93A-79CC-FF6F-0472E88FDF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95477" y="1476374"/>
            <a:ext cx="8071485" cy="1289686"/>
          </a:xfrm>
        </p:spPr>
        <p:txBody>
          <a:bodyPr anchor="t"/>
          <a:lstStyle/>
          <a:p>
            <a:r>
              <a:rPr lang="fr-FR"/>
              <a:t>Titre de la slide sur une à deux lignes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3DA6CA8-DCC3-6F02-DB8D-CEE8F62376D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518557C-7C33-A449-BE2B-DD9B58F4A5B0}" type="slidenum">
              <a:rPr lang="fr-FR" smtClean="0"/>
              <a:pPr/>
              <a:t>‹N°›</a:t>
            </a:fld>
            <a:endParaRPr lang="fr-FR"/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45829CCA-4441-58CF-146C-47421CF48A69}"/>
              </a:ext>
            </a:extLst>
          </p:cNvPr>
          <p:cNvCxnSpPr>
            <a:cxnSpLocks/>
          </p:cNvCxnSpPr>
          <p:nvPr userDrawn="1"/>
        </p:nvCxnSpPr>
        <p:spPr>
          <a:xfrm flipH="1">
            <a:off x="17906400" y="5715000"/>
            <a:ext cx="3816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D48F99FB-0350-EB80-6590-98D2F75AB8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895477" y="1133479"/>
            <a:ext cx="2638425" cy="219075"/>
          </a:xfrm>
        </p:spPr>
        <p:txBody>
          <a:bodyPr anchor="ctr">
            <a:noAutofit/>
          </a:bodyPr>
          <a:lstStyle>
            <a:lvl1pPr marL="0" indent="0">
              <a:buNone/>
              <a:defRPr sz="16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fr-FR"/>
              <a:t>1. CHAPITRE</a:t>
            </a:r>
          </a:p>
        </p:txBody>
      </p:sp>
      <p:grpSp>
        <p:nvGrpSpPr>
          <p:cNvPr id="9" name="Image 5" descr="preencoded.png">
            <a:extLst>
              <a:ext uri="{FF2B5EF4-FFF2-40B4-BE49-F238E27FC236}">
                <a16:creationId xmlns:a16="http://schemas.microsoft.com/office/drawing/2014/main" id="{CA7776A6-9DC9-2648-7A9D-C5D78FFA6CEC}"/>
              </a:ext>
            </a:extLst>
          </p:cNvPr>
          <p:cNvGrpSpPr/>
          <p:nvPr userDrawn="1"/>
        </p:nvGrpSpPr>
        <p:grpSpPr>
          <a:xfrm rot="16200000">
            <a:off x="38135" y="800153"/>
            <a:ext cx="863983" cy="238609"/>
            <a:chOff x="38133" y="800149"/>
            <a:chExt cx="863983" cy="238609"/>
          </a:xfrm>
          <a:solidFill>
            <a:srgbClr val="051B31"/>
          </a:solidFill>
        </p:grpSpPr>
        <p:sp>
          <p:nvSpPr>
            <p:cNvPr id="10" name="Forme libre 9">
              <a:extLst>
                <a:ext uri="{FF2B5EF4-FFF2-40B4-BE49-F238E27FC236}">
                  <a16:creationId xmlns:a16="http://schemas.microsoft.com/office/drawing/2014/main" id="{4D8A324D-FE55-5724-F707-071F97751E96}"/>
                </a:ext>
              </a:extLst>
            </p:cNvPr>
            <p:cNvSpPr/>
            <p:nvPr/>
          </p:nvSpPr>
          <p:spPr>
            <a:xfrm>
              <a:off x="38133" y="871003"/>
              <a:ext cx="173154" cy="167697"/>
            </a:xfrm>
            <a:custGeom>
              <a:avLst/>
              <a:gdLst>
                <a:gd name="connsiteX0" fmla="*/ 0 w 173154"/>
                <a:gd name="connsiteY0" fmla="*/ 86115 h 167697"/>
                <a:gd name="connsiteX1" fmla="*/ 0 w 173154"/>
                <a:gd name="connsiteY1" fmla="*/ 83679 h 167697"/>
                <a:gd name="connsiteX2" fmla="*/ 88756 w 173154"/>
                <a:gd name="connsiteY2" fmla="*/ 0 h 167697"/>
                <a:gd name="connsiteX3" fmla="*/ 173155 w 173154"/>
                <a:gd name="connsiteY3" fmla="*/ 82784 h 167697"/>
                <a:gd name="connsiteX4" fmla="*/ 173155 w 173154"/>
                <a:gd name="connsiteY4" fmla="*/ 97391 h 167697"/>
                <a:gd name="connsiteX5" fmla="*/ 60904 w 173154"/>
                <a:gd name="connsiteY5" fmla="*/ 97391 h 167697"/>
                <a:gd name="connsiteX6" fmla="*/ 90897 w 173154"/>
                <a:gd name="connsiteY6" fmla="*/ 126918 h 167697"/>
                <a:gd name="connsiteX7" fmla="*/ 116000 w 173154"/>
                <a:gd name="connsiteY7" fmla="*/ 109876 h 167697"/>
                <a:gd name="connsiteX8" fmla="*/ 172314 w 173154"/>
                <a:gd name="connsiteY8" fmla="*/ 109876 h 167697"/>
                <a:gd name="connsiteX9" fmla="*/ 88756 w 173154"/>
                <a:gd name="connsiteY9" fmla="*/ 167698 h 167697"/>
                <a:gd name="connsiteX10" fmla="*/ 0 w 173154"/>
                <a:gd name="connsiteY10" fmla="*/ 86115 h 167697"/>
                <a:gd name="connsiteX11" fmla="*/ 113851 w 173154"/>
                <a:gd name="connsiteY11" fmla="*/ 66032 h 167697"/>
                <a:gd name="connsiteX12" fmla="*/ 88756 w 173154"/>
                <a:gd name="connsiteY12" fmla="*/ 38633 h 167697"/>
                <a:gd name="connsiteX13" fmla="*/ 61212 w 173154"/>
                <a:gd name="connsiteY13" fmla="*/ 66032 h 167697"/>
                <a:gd name="connsiteX14" fmla="*/ 113851 w 173154"/>
                <a:gd name="connsiteY14" fmla="*/ 66032 h 167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73154" h="167697">
                  <a:moveTo>
                    <a:pt x="0" y="86115"/>
                  </a:moveTo>
                  <a:lnTo>
                    <a:pt x="0" y="83679"/>
                  </a:lnTo>
                  <a:cubicBezTo>
                    <a:pt x="0" y="31939"/>
                    <a:pt x="39783" y="0"/>
                    <a:pt x="88756" y="0"/>
                  </a:cubicBezTo>
                  <a:cubicBezTo>
                    <a:pt x="133747" y="0"/>
                    <a:pt x="172005" y="25567"/>
                    <a:pt x="173155" y="82784"/>
                  </a:cubicBezTo>
                  <a:lnTo>
                    <a:pt x="173155" y="97391"/>
                  </a:lnTo>
                  <a:lnTo>
                    <a:pt x="60904" y="97391"/>
                  </a:lnTo>
                  <a:cubicBezTo>
                    <a:pt x="62437" y="116570"/>
                    <a:pt x="73759" y="126918"/>
                    <a:pt x="90897" y="126918"/>
                  </a:cubicBezTo>
                  <a:cubicBezTo>
                    <a:pt x="107727" y="126918"/>
                    <a:pt x="114159" y="118998"/>
                    <a:pt x="116000" y="109876"/>
                  </a:cubicBezTo>
                  <a:lnTo>
                    <a:pt x="172314" y="109876"/>
                  </a:lnTo>
                  <a:cubicBezTo>
                    <a:pt x="167415" y="146389"/>
                    <a:pt x="139562" y="167698"/>
                    <a:pt x="88756" y="167698"/>
                  </a:cubicBezTo>
                  <a:cubicBezTo>
                    <a:pt x="37642" y="167681"/>
                    <a:pt x="0" y="138758"/>
                    <a:pt x="0" y="86115"/>
                  </a:cubicBezTo>
                  <a:close/>
                  <a:moveTo>
                    <a:pt x="113851" y="66032"/>
                  </a:moveTo>
                  <a:cubicBezTo>
                    <a:pt x="113243" y="48981"/>
                    <a:pt x="104978" y="38633"/>
                    <a:pt x="88756" y="38633"/>
                  </a:cubicBezTo>
                  <a:cubicBezTo>
                    <a:pt x="74068" y="38633"/>
                    <a:pt x="63662" y="48070"/>
                    <a:pt x="61212" y="66032"/>
                  </a:cubicBezTo>
                  <a:lnTo>
                    <a:pt x="113851" y="66032"/>
                  </a:lnTo>
                  <a:close/>
                </a:path>
              </a:pathLst>
            </a:custGeom>
            <a:solidFill>
              <a:srgbClr val="051B31"/>
            </a:solidFill>
            <a:ln w="31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800"/>
            </a:p>
          </p:txBody>
        </p:sp>
        <p:sp>
          <p:nvSpPr>
            <p:cNvPr id="13" name="Forme libre 12">
              <a:extLst>
                <a:ext uri="{FF2B5EF4-FFF2-40B4-BE49-F238E27FC236}">
                  <a16:creationId xmlns:a16="http://schemas.microsoft.com/office/drawing/2014/main" id="{517ACC51-AEB1-5039-F5FD-CE532FB174CD}"/>
                </a:ext>
              </a:extLst>
            </p:cNvPr>
            <p:cNvSpPr/>
            <p:nvPr/>
          </p:nvSpPr>
          <p:spPr>
            <a:xfrm>
              <a:off x="223252" y="806487"/>
              <a:ext cx="164965" cy="228269"/>
            </a:xfrm>
            <a:custGeom>
              <a:avLst/>
              <a:gdLst>
                <a:gd name="connsiteX0" fmla="*/ 0 w 164965"/>
                <a:gd name="connsiteY0" fmla="*/ 0 h 228269"/>
                <a:gd name="connsiteX1" fmla="*/ 60296 w 164965"/>
                <a:gd name="connsiteY1" fmla="*/ 0 h 228269"/>
                <a:gd name="connsiteX2" fmla="*/ 60296 w 164965"/>
                <a:gd name="connsiteY2" fmla="*/ 129354 h 228269"/>
                <a:gd name="connsiteX3" fmla="*/ 99162 w 164965"/>
                <a:gd name="connsiteY3" fmla="*/ 69056 h 228269"/>
                <a:gd name="connsiteX4" fmla="*/ 160990 w 164965"/>
                <a:gd name="connsiteY4" fmla="*/ 69056 h 228269"/>
                <a:gd name="connsiteX5" fmla="*/ 111718 w 164965"/>
                <a:gd name="connsiteY5" fmla="*/ 140307 h 228269"/>
                <a:gd name="connsiteX6" fmla="*/ 164965 w 164965"/>
                <a:gd name="connsiteY6" fmla="*/ 228270 h 228269"/>
                <a:gd name="connsiteX7" fmla="*/ 98246 w 164965"/>
                <a:gd name="connsiteY7" fmla="*/ 228270 h 228269"/>
                <a:gd name="connsiteX8" fmla="*/ 60296 w 164965"/>
                <a:gd name="connsiteY8" fmla="*/ 161923 h 228269"/>
                <a:gd name="connsiteX9" fmla="*/ 60296 w 164965"/>
                <a:gd name="connsiteY9" fmla="*/ 228270 h 228269"/>
                <a:gd name="connsiteX10" fmla="*/ 0 w 164965"/>
                <a:gd name="connsiteY10" fmla="*/ 228270 h 228269"/>
                <a:gd name="connsiteX11" fmla="*/ 0 w 164965"/>
                <a:gd name="connsiteY11" fmla="*/ 0 h 228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4965" h="228269">
                  <a:moveTo>
                    <a:pt x="0" y="0"/>
                  </a:moveTo>
                  <a:lnTo>
                    <a:pt x="60296" y="0"/>
                  </a:lnTo>
                  <a:lnTo>
                    <a:pt x="60296" y="129354"/>
                  </a:lnTo>
                  <a:lnTo>
                    <a:pt x="99162" y="69056"/>
                  </a:lnTo>
                  <a:lnTo>
                    <a:pt x="160990" y="69056"/>
                  </a:lnTo>
                  <a:lnTo>
                    <a:pt x="111718" y="140307"/>
                  </a:lnTo>
                  <a:lnTo>
                    <a:pt x="164965" y="228270"/>
                  </a:lnTo>
                  <a:lnTo>
                    <a:pt x="98246" y="228270"/>
                  </a:lnTo>
                  <a:lnTo>
                    <a:pt x="60296" y="161923"/>
                  </a:lnTo>
                  <a:lnTo>
                    <a:pt x="60296" y="228270"/>
                  </a:lnTo>
                  <a:lnTo>
                    <a:pt x="0" y="2282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51B31"/>
            </a:solidFill>
            <a:ln w="31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800"/>
            </a:p>
          </p:txBody>
        </p:sp>
        <p:sp>
          <p:nvSpPr>
            <p:cNvPr id="14" name="Forme libre 13">
              <a:extLst>
                <a:ext uri="{FF2B5EF4-FFF2-40B4-BE49-F238E27FC236}">
                  <a16:creationId xmlns:a16="http://schemas.microsoft.com/office/drawing/2014/main" id="{5277EECB-A729-CA58-EDB5-415029C56E43}"/>
                </a:ext>
              </a:extLst>
            </p:cNvPr>
            <p:cNvSpPr/>
            <p:nvPr/>
          </p:nvSpPr>
          <p:spPr>
            <a:xfrm>
              <a:off x="395558" y="875543"/>
              <a:ext cx="59986" cy="159213"/>
            </a:xfrm>
            <a:custGeom>
              <a:avLst/>
              <a:gdLst>
                <a:gd name="connsiteX0" fmla="*/ 0 w 59986"/>
                <a:gd name="connsiteY0" fmla="*/ 0 h 159213"/>
                <a:gd name="connsiteX1" fmla="*/ 59987 w 59986"/>
                <a:gd name="connsiteY1" fmla="*/ 0 h 159213"/>
                <a:gd name="connsiteX2" fmla="*/ 59987 w 59986"/>
                <a:gd name="connsiteY2" fmla="*/ 159214 h 159213"/>
                <a:gd name="connsiteX3" fmla="*/ 0 w 59986"/>
                <a:gd name="connsiteY3" fmla="*/ 159214 h 159213"/>
                <a:gd name="connsiteX4" fmla="*/ 0 w 59986"/>
                <a:gd name="connsiteY4" fmla="*/ 0 h 159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986" h="159213">
                  <a:moveTo>
                    <a:pt x="0" y="0"/>
                  </a:moveTo>
                  <a:lnTo>
                    <a:pt x="59987" y="0"/>
                  </a:lnTo>
                  <a:lnTo>
                    <a:pt x="59987" y="159214"/>
                  </a:lnTo>
                  <a:lnTo>
                    <a:pt x="0" y="1592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51B31"/>
            </a:solidFill>
            <a:ln w="31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800"/>
            </a:p>
          </p:txBody>
        </p:sp>
        <p:sp>
          <p:nvSpPr>
            <p:cNvPr id="15" name="Forme libre 14">
              <a:extLst>
                <a:ext uri="{FF2B5EF4-FFF2-40B4-BE49-F238E27FC236}">
                  <a16:creationId xmlns:a16="http://schemas.microsoft.com/office/drawing/2014/main" id="{4CD637AC-22A4-8F94-4DC4-965158AE84BC}"/>
                </a:ext>
              </a:extLst>
            </p:cNvPr>
            <p:cNvSpPr/>
            <p:nvPr/>
          </p:nvSpPr>
          <p:spPr>
            <a:xfrm>
              <a:off x="479498" y="871318"/>
              <a:ext cx="164662" cy="163439"/>
            </a:xfrm>
            <a:custGeom>
              <a:avLst/>
              <a:gdLst>
                <a:gd name="connsiteX0" fmla="*/ 0 w 164662"/>
                <a:gd name="connsiteY0" fmla="*/ 4226 h 163439"/>
                <a:gd name="connsiteX1" fmla="*/ 60303 w 164662"/>
                <a:gd name="connsiteY1" fmla="*/ 4226 h 163439"/>
                <a:gd name="connsiteX2" fmla="*/ 60303 w 164662"/>
                <a:gd name="connsiteY2" fmla="*/ 29826 h 163439"/>
                <a:gd name="connsiteX3" fmla="*/ 113252 w 164662"/>
                <a:gd name="connsiteY3" fmla="*/ 0 h 163439"/>
                <a:gd name="connsiteX4" fmla="*/ 164663 w 164662"/>
                <a:gd name="connsiteY4" fmla="*/ 58741 h 163439"/>
                <a:gd name="connsiteX5" fmla="*/ 164663 w 164662"/>
                <a:gd name="connsiteY5" fmla="*/ 163439 h 163439"/>
                <a:gd name="connsiteX6" fmla="*/ 104351 w 164662"/>
                <a:gd name="connsiteY6" fmla="*/ 163439 h 163439"/>
                <a:gd name="connsiteX7" fmla="*/ 104351 w 164662"/>
                <a:gd name="connsiteY7" fmla="*/ 72163 h 163439"/>
                <a:gd name="connsiteX8" fmla="*/ 84156 w 164662"/>
                <a:gd name="connsiteY8" fmla="*/ 47813 h 163439"/>
                <a:gd name="connsiteX9" fmla="*/ 60287 w 164662"/>
                <a:gd name="connsiteY9" fmla="*/ 75510 h 163439"/>
                <a:gd name="connsiteX10" fmla="*/ 60287 w 164662"/>
                <a:gd name="connsiteY10" fmla="*/ 163439 h 163439"/>
                <a:gd name="connsiteX11" fmla="*/ 0 w 164662"/>
                <a:gd name="connsiteY11" fmla="*/ 163439 h 163439"/>
                <a:gd name="connsiteX12" fmla="*/ 0 w 164662"/>
                <a:gd name="connsiteY12" fmla="*/ 4226 h 163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4662" h="163439">
                  <a:moveTo>
                    <a:pt x="0" y="4226"/>
                  </a:moveTo>
                  <a:lnTo>
                    <a:pt x="60303" y="4226"/>
                  </a:lnTo>
                  <a:lnTo>
                    <a:pt x="60303" y="29826"/>
                  </a:lnTo>
                  <a:cubicBezTo>
                    <a:pt x="69175" y="13090"/>
                    <a:pt x="86313" y="0"/>
                    <a:pt x="113252" y="0"/>
                  </a:cubicBezTo>
                  <a:cubicBezTo>
                    <a:pt x="143543" y="0"/>
                    <a:pt x="164663" y="19172"/>
                    <a:pt x="164663" y="58741"/>
                  </a:cubicBezTo>
                  <a:lnTo>
                    <a:pt x="164663" y="163439"/>
                  </a:lnTo>
                  <a:lnTo>
                    <a:pt x="104351" y="163439"/>
                  </a:lnTo>
                  <a:lnTo>
                    <a:pt x="104351" y="72163"/>
                  </a:lnTo>
                  <a:cubicBezTo>
                    <a:pt x="104351" y="56032"/>
                    <a:pt x="98519" y="47813"/>
                    <a:pt x="84156" y="47813"/>
                  </a:cubicBezTo>
                  <a:cubicBezTo>
                    <a:pt x="69159" y="47813"/>
                    <a:pt x="60287" y="56645"/>
                    <a:pt x="60287" y="75510"/>
                  </a:cubicBezTo>
                  <a:lnTo>
                    <a:pt x="60287" y="163439"/>
                  </a:lnTo>
                  <a:lnTo>
                    <a:pt x="0" y="163439"/>
                  </a:lnTo>
                  <a:lnTo>
                    <a:pt x="0" y="4226"/>
                  </a:lnTo>
                  <a:close/>
                </a:path>
              </a:pathLst>
            </a:custGeom>
            <a:solidFill>
              <a:srgbClr val="051B31"/>
            </a:solidFill>
            <a:ln w="31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800"/>
            </a:p>
          </p:txBody>
        </p:sp>
        <p:sp>
          <p:nvSpPr>
            <p:cNvPr id="16" name="Forme libre 15">
              <a:extLst>
                <a:ext uri="{FF2B5EF4-FFF2-40B4-BE49-F238E27FC236}">
                  <a16:creationId xmlns:a16="http://schemas.microsoft.com/office/drawing/2014/main" id="{1AC69905-453C-00F5-4668-EC844980D918}"/>
                </a:ext>
              </a:extLst>
            </p:cNvPr>
            <p:cNvSpPr/>
            <p:nvPr/>
          </p:nvSpPr>
          <p:spPr>
            <a:xfrm>
              <a:off x="656128" y="871318"/>
              <a:ext cx="178119" cy="167399"/>
            </a:xfrm>
            <a:custGeom>
              <a:avLst/>
              <a:gdLst>
                <a:gd name="connsiteX0" fmla="*/ 0 w 178119"/>
                <a:gd name="connsiteY0" fmla="*/ 85825 h 167399"/>
                <a:gd name="connsiteX1" fmla="*/ 0 w 178119"/>
                <a:gd name="connsiteY1" fmla="*/ 83397 h 167399"/>
                <a:gd name="connsiteX2" fmla="*/ 89353 w 178119"/>
                <a:gd name="connsiteY2" fmla="*/ 0 h 167399"/>
                <a:gd name="connsiteX3" fmla="*/ 178119 w 178119"/>
                <a:gd name="connsiteY3" fmla="*/ 81873 h 167399"/>
                <a:gd name="connsiteX4" fmla="*/ 178119 w 178119"/>
                <a:gd name="connsiteY4" fmla="*/ 84309 h 167399"/>
                <a:gd name="connsiteX5" fmla="*/ 89053 w 178119"/>
                <a:gd name="connsiteY5" fmla="*/ 167400 h 167399"/>
                <a:gd name="connsiteX6" fmla="*/ 0 w 178119"/>
                <a:gd name="connsiteY6" fmla="*/ 85825 h 167399"/>
                <a:gd name="connsiteX7" fmla="*/ 116924 w 178119"/>
                <a:gd name="connsiteY7" fmla="*/ 84590 h 167399"/>
                <a:gd name="connsiteX8" fmla="*/ 116924 w 178119"/>
                <a:gd name="connsiteY8" fmla="*/ 82453 h 167399"/>
                <a:gd name="connsiteX9" fmla="*/ 89372 w 178119"/>
                <a:gd name="connsiteY9" fmla="*/ 44101 h 167399"/>
                <a:gd name="connsiteX10" fmla="*/ 60912 w 178119"/>
                <a:gd name="connsiteY10" fmla="*/ 81542 h 167399"/>
                <a:gd name="connsiteX11" fmla="*/ 60912 w 178119"/>
                <a:gd name="connsiteY11" fmla="*/ 83977 h 167399"/>
                <a:gd name="connsiteX12" fmla="*/ 89372 w 178119"/>
                <a:gd name="connsiteY12" fmla="*/ 123240 h 167399"/>
                <a:gd name="connsiteX13" fmla="*/ 116924 w 178119"/>
                <a:gd name="connsiteY13" fmla="*/ 84590 h 167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8119" h="167399">
                  <a:moveTo>
                    <a:pt x="0" y="85825"/>
                  </a:moveTo>
                  <a:lnTo>
                    <a:pt x="0" y="83397"/>
                  </a:lnTo>
                  <a:cubicBezTo>
                    <a:pt x="0" y="31649"/>
                    <a:pt x="38874" y="0"/>
                    <a:pt x="89353" y="0"/>
                  </a:cubicBezTo>
                  <a:cubicBezTo>
                    <a:pt x="139243" y="0"/>
                    <a:pt x="178119" y="30738"/>
                    <a:pt x="178119" y="81873"/>
                  </a:cubicBezTo>
                  <a:lnTo>
                    <a:pt x="178119" y="84309"/>
                  </a:lnTo>
                  <a:cubicBezTo>
                    <a:pt x="178119" y="136654"/>
                    <a:pt x="138962" y="167400"/>
                    <a:pt x="89053" y="167400"/>
                  </a:cubicBezTo>
                  <a:cubicBezTo>
                    <a:pt x="39148" y="167400"/>
                    <a:pt x="0" y="138178"/>
                    <a:pt x="0" y="85825"/>
                  </a:cubicBezTo>
                  <a:close/>
                  <a:moveTo>
                    <a:pt x="116924" y="84590"/>
                  </a:moveTo>
                  <a:lnTo>
                    <a:pt x="116924" y="82453"/>
                  </a:lnTo>
                  <a:cubicBezTo>
                    <a:pt x="116924" y="57498"/>
                    <a:pt x="108042" y="44101"/>
                    <a:pt x="89372" y="44101"/>
                  </a:cubicBezTo>
                  <a:cubicBezTo>
                    <a:pt x="71041" y="44101"/>
                    <a:pt x="60912" y="56587"/>
                    <a:pt x="60912" y="81542"/>
                  </a:cubicBezTo>
                  <a:lnTo>
                    <a:pt x="60912" y="83977"/>
                  </a:lnTo>
                  <a:cubicBezTo>
                    <a:pt x="60912" y="109843"/>
                    <a:pt x="70074" y="123240"/>
                    <a:pt x="89372" y="123240"/>
                  </a:cubicBezTo>
                  <a:cubicBezTo>
                    <a:pt x="107732" y="123265"/>
                    <a:pt x="116924" y="109868"/>
                    <a:pt x="116924" y="84590"/>
                  </a:cubicBezTo>
                  <a:close/>
                </a:path>
              </a:pathLst>
            </a:custGeom>
            <a:solidFill>
              <a:srgbClr val="051B31"/>
            </a:solidFill>
            <a:ln w="31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800"/>
            </a:p>
          </p:txBody>
        </p:sp>
        <p:sp>
          <p:nvSpPr>
            <p:cNvPr id="17" name="Forme libre 16">
              <a:extLst>
                <a:ext uri="{FF2B5EF4-FFF2-40B4-BE49-F238E27FC236}">
                  <a16:creationId xmlns:a16="http://schemas.microsoft.com/office/drawing/2014/main" id="{C59FD4FE-EA86-617B-5DF7-6333A4D892D1}"/>
                </a:ext>
              </a:extLst>
            </p:cNvPr>
            <p:cNvSpPr/>
            <p:nvPr/>
          </p:nvSpPr>
          <p:spPr>
            <a:xfrm>
              <a:off x="393624" y="800149"/>
              <a:ext cx="63919" cy="63562"/>
            </a:xfrm>
            <a:custGeom>
              <a:avLst/>
              <a:gdLst>
                <a:gd name="connsiteX0" fmla="*/ 63920 w 63919"/>
                <a:gd name="connsiteY0" fmla="*/ 31781 h 63562"/>
                <a:gd name="connsiteX1" fmla="*/ 58536 w 63919"/>
                <a:gd name="connsiteY1" fmla="*/ 14128 h 63562"/>
                <a:gd name="connsiteX2" fmla="*/ 44199 w 63919"/>
                <a:gd name="connsiteY2" fmla="*/ 2422 h 63562"/>
                <a:gd name="connsiteX3" fmla="*/ 25736 w 63919"/>
                <a:gd name="connsiteY3" fmla="*/ 608 h 63562"/>
                <a:gd name="connsiteX4" fmla="*/ 9372 w 63919"/>
                <a:gd name="connsiteY4" fmla="*/ 9297 h 63562"/>
                <a:gd name="connsiteX5" fmla="*/ 619 w 63919"/>
                <a:gd name="connsiteY5" fmla="*/ 25561 h 63562"/>
                <a:gd name="connsiteX6" fmla="*/ 2424 w 63919"/>
                <a:gd name="connsiteY6" fmla="*/ 43921 h 63562"/>
                <a:gd name="connsiteX7" fmla="*/ 14178 w 63919"/>
                <a:gd name="connsiteY7" fmla="*/ 58191 h 63562"/>
                <a:gd name="connsiteX8" fmla="*/ 31926 w 63919"/>
                <a:gd name="connsiteY8" fmla="*/ 63563 h 63562"/>
                <a:gd name="connsiteX9" fmla="*/ 44170 w 63919"/>
                <a:gd name="connsiteY9" fmla="*/ 61155 h 63562"/>
                <a:gd name="connsiteX10" fmla="*/ 54551 w 63919"/>
                <a:gd name="connsiteY10" fmla="*/ 54268 h 63562"/>
                <a:gd name="connsiteX11" fmla="*/ 61486 w 63919"/>
                <a:gd name="connsiteY11" fmla="*/ 43953 h 63562"/>
                <a:gd name="connsiteX12" fmla="*/ 63920 w 63919"/>
                <a:gd name="connsiteY12" fmla="*/ 31781 h 63562"/>
                <a:gd name="connsiteX13" fmla="*/ 63920 w 63919"/>
                <a:gd name="connsiteY13" fmla="*/ 31781 h 63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919" h="63562">
                  <a:moveTo>
                    <a:pt x="63920" y="31781"/>
                  </a:moveTo>
                  <a:cubicBezTo>
                    <a:pt x="63920" y="25497"/>
                    <a:pt x="62047" y="19354"/>
                    <a:pt x="58536" y="14128"/>
                  </a:cubicBezTo>
                  <a:cubicBezTo>
                    <a:pt x="55025" y="8902"/>
                    <a:pt x="50038" y="4829"/>
                    <a:pt x="44199" y="2422"/>
                  </a:cubicBezTo>
                  <a:cubicBezTo>
                    <a:pt x="38361" y="16"/>
                    <a:pt x="31936" y="-615"/>
                    <a:pt x="25736" y="608"/>
                  </a:cubicBezTo>
                  <a:cubicBezTo>
                    <a:pt x="19540" y="1832"/>
                    <a:pt x="13843" y="4855"/>
                    <a:pt x="9372" y="9297"/>
                  </a:cubicBezTo>
                  <a:cubicBezTo>
                    <a:pt x="4903" y="13738"/>
                    <a:pt x="1857" y="19398"/>
                    <a:pt x="619" y="25561"/>
                  </a:cubicBezTo>
                  <a:cubicBezTo>
                    <a:pt x="-619" y="31724"/>
                    <a:pt x="9" y="38113"/>
                    <a:pt x="2424" y="43921"/>
                  </a:cubicBezTo>
                  <a:cubicBezTo>
                    <a:pt x="4839" y="49729"/>
                    <a:pt x="8930" y="54695"/>
                    <a:pt x="14178" y="58191"/>
                  </a:cubicBezTo>
                  <a:cubicBezTo>
                    <a:pt x="19430" y="61687"/>
                    <a:pt x="25607" y="63556"/>
                    <a:pt x="31926" y="63563"/>
                  </a:cubicBezTo>
                  <a:cubicBezTo>
                    <a:pt x="36127" y="63568"/>
                    <a:pt x="40285" y="62750"/>
                    <a:pt x="44170" y="61155"/>
                  </a:cubicBezTo>
                  <a:cubicBezTo>
                    <a:pt x="48052" y="59560"/>
                    <a:pt x="51579" y="57220"/>
                    <a:pt x="54551" y="54268"/>
                  </a:cubicBezTo>
                  <a:cubicBezTo>
                    <a:pt x="57520" y="51317"/>
                    <a:pt x="59877" y="47811"/>
                    <a:pt x="61486" y="43953"/>
                  </a:cubicBezTo>
                  <a:cubicBezTo>
                    <a:pt x="63094" y="40094"/>
                    <a:pt x="63920" y="35958"/>
                    <a:pt x="63920" y="31781"/>
                  </a:cubicBezTo>
                  <a:lnTo>
                    <a:pt x="63920" y="31781"/>
                  </a:lnTo>
                  <a:close/>
                </a:path>
              </a:pathLst>
            </a:custGeom>
            <a:solidFill>
              <a:srgbClr val="051B31"/>
            </a:solidFill>
            <a:ln w="31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800"/>
            </a:p>
          </p:txBody>
        </p:sp>
        <p:sp>
          <p:nvSpPr>
            <p:cNvPr id="18" name="Forme libre 17">
              <a:extLst>
                <a:ext uri="{FF2B5EF4-FFF2-40B4-BE49-F238E27FC236}">
                  <a16:creationId xmlns:a16="http://schemas.microsoft.com/office/drawing/2014/main" id="{8AB1468F-D410-3E89-F406-95C4EE070009}"/>
                </a:ext>
              </a:extLst>
            </p:cNvPr>
            <p:cNvSpPr/>
            <p:nvPr/>
          </p:nvSpPr>
          <p:spPr>
            <a:xfrm>
              <a:off x="838197" y="975196"/>
              <a:ext cx="63919" cy="63562"/>
            </a:xfrm>
            <a:custGeom>
              <a:avLst/>
              <a:gdLst>
                <a:gd name="connsiteX0" fmla="*/ 63920 w 63919"/>
                <a:gd name="connsiteY0" fmla="*/ 31732 h 63562"/>
                <a:gd name="connsiteX1" fmla="*/ 58507 w 63919"/>
                <a:gd name="connsiteY1" fmla="*/ 14087 h 63562"/>
                <a:gd name="connsiteX2" fmla="*/ 44151 w 63919"/>
                <a:gd name="connsiteY2" fmla="*/ 2403 h 63562"/>
                <a:gd name="connsiteX3" fmla="*/ 25688 w 63919"/>
                <a:gd name="connsiteY3" fmla="*/ 618 h 63562"/>
                <a:gd name="connsiteX4" fmla="*/ 9336 w 63919"/>
                <a:gd name="connsiteY4" fmla="*/ 9332 h 63562"/>
                <a:gd name="connsiteX5" fmla="*/ 609 w 63919"/>
                <a:gd name="connsiteY5" fmla="*/ 25610 h 63562"/>
                <a:gd name="connsiteX6" fmla="*/ 2440 w 63919"/>
                <a:gd name="connsiteY6" fmla="*/ 43967 h 63562"/>
                <a:gd name="connsiteX7" fmla="*/ 14220 w 63919"/>
                <a:gd name="connsiteY7" fmla="*/ 58218 h 63562"/>
                <a:gd name="connsiteX8" fmla="*/ 31978 w 63919"/>
                <a:gd name="connsiteY8" fmla="*/ 63563 h 63562"/>
                <a:gd name="connsiteX9" fmla="*/ 44212 w 63919"/>
                <a:gd name="connsiteY9" fmla="*/ 61134 h 63562"/>
                <a:gd name="connsiteX10" fmla="*/ 54583 w 63919"/>
                <a:gd name="connsiteY10" fmla="*/ 54231 h 63562"/>
                <a:gd name="connsiteX11" fmla="*/ 61502 w 63919"/>
                <a:gd name="connsiteY11" fmla="*/ 43905 h 63562"/>
                <a:gd name="connsiteX12" fmla="*/ 63920 w 63919"/>
                <a:gd name="connsiteY12" fmla="*/ 31732 h 63562"/>
                <a:gd name="connsiteX13" fmla="*/ 63920 w 63919"/>
                <a:gd name="connsiteY13" fmla="*/ 31732 h 63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919" h="63562">
                  <a:moveTo>
                    <a:pt x="63920" y="31732"/>
                  </a:moveTo>
                  <a:cubicBezTo>
                    <a:pt x="63910" y="25447"/>
                    <a:pt x="62027" y="19307"/>
                    <a:pt x="58507" y="14087"/>
                  </a:cubicBezTo>
                  <a:cubicBezTo>
                    <a:pt x="54990" y="8867"/>
                    <a:pt x="49993" y="4801"/>
                    <a:pt x="44151" y="2403"/>
                  </a:cubicBezTo>
                  <a:cubicBezTo>
                    <a:pt x="38309" y="6"/>
                    <a:pt x="31884" y="-615"/>
                    <a:pt x="25688" y="618"/>
                  </a:cubicBezTo>
                  <a:cubicBezTo>
                    <a:pt x="19492" y="1851"/>
                    <a:pt x="13801" y="4884"/>
                    <a:pt x="9336" y="9332"/>
                  </a:cubicBezTo>
                  <a:cubicBezTo>
                    <a:pt x="4871" y="13780"/>
                    <a:pt x="1834" y="19445"/>
                    <a:pt x="609" y="25610"/>
                  </a:cubicBezTo>
                  <a:cubicBezTo>
                    <a:pt x="-619" y="31774"/>
                    <a:pt x="19" y="38162"/>
                    <a:pt x="2440" y="43967"/>
                  </a:cubicBezTo>
                  <a:cubicBezTo>
                    <a:pt x="4865" y="49771"/>
                    <a:pt x="8962" y="54730"/>
                    <a:pt x="14220" y="58218"/>
                  </a:cubicBezTo>
                  <a:cubicBezTo>
                    <a:pt x="19479" y="61706"/>
                    <a:pt x="25656" y="63566"/>
                    <a:pt x="31978" y="63563"/>
                  </a:cubicBezTo>
                  <a:cubicBezTo>
                    <a:pt x="36175" y="63561"/>
                    <a:pt x="40334" y="62736"/>
                    <a:pt x="44212" y="61134"/>
                  </a:cubicBezTo>
                  <a:cubicBezTo>
                    <a:pt x="48091" y="59533"/>
                    <a:pt x="51614" y="57187"/>
                    <a:pt x="54583" y="54231"/>
                  </a:cubicBezTo>
                  <a:cubicBezTo>
                    <a:pt x="57549" y="51275"/>
                    <a:pt x="59900" y="47766"/>
                    <a:pt x="61502" y="43905"/>
                  </a:cubicBezTo>
                  <a:cubicBezTo>
                    <a:pt x="63104" y="40045"/>
                    <a:pt x="63926" y="35908"/>
                    <a:pt x="63920" y="31732"/>
                  </a:cubicBezTo>
                  <a:lnTo>
                    <a:pt x="63920" y="31732"/>
                  </a:lnTo>
                  <a:close/>
                </a:path>
              </a:pathLst>
            </a:custGeom>
            <a:solidFill>
              <a:srgbClr val="051B31"/>
            </a:solidFill>
            <a:ln w="31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800"/>
            </a:p>
          </p:txBody>
        </p:sp>
      </p:grp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3C9F0D54-05C6-824C-0C5E-F8831D4C000A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>
          <a:xfrm rot="16200000">
            <a:off x="-2865812" y="7280202"/>
            <a:ext cx="6671889" cy="608542"/>
          </a:xfrm>
          <a:prstGeom prst="rect">
            <a:avLst/>
          </a:prstGeom>
        </p:spPr>
        <p:txBody>
          <a:bodyPr/>
          <a:lstStyle/>
          <a:p>
            <a:r>
              <a:rPr lang="fr-FR"/>
              <a:t>Nerea Enrique | StandAAArdise your tests | Forum PHP 2024</a:t>
            </a:r>
          </a:p>
        </p:txBody>
      </p:sp>
    </p:spTree>
    <p:extLst>
      <p:ext uri="{BB962C8B-B14F-4D97-AF65-F5344CB8AC3E}">
        <p14:creationId xmlns:p14="http://schemas.microsoft.com/office/powerpoint/2010/main" val="22965091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One_paragraph_cen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du texte 12">
            <a:extLst>
              <a:ext uri="{FF2B5EF4-FFF2-40B4-BE49-F238E27FC236}">
                <a16:creationId xmlns:a16="http://schemas.microsoft.com/office/drawing/2014/main" id="{5AB36EAD-4A4E-F4B6-2F5C-15DE83B5A80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638552" y="4419584"/>
            <a:ext cx="10791825" cy="4057666"/>
          </a:xfrm>
        </p:spPr>
        <p:txBody>
          <a:bodyPr>
            <a:no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2400" b="0" i="0">
                <a:latin typeface="+mn-lt"/>
              </a:defRPr>
            </a:lvl1pPr>
            <a:lvl2pPr marL="685787" indent="0">
              <a:buNone/>
              <a:defRPr sz="1800" b="0" i="0">
                <a:latin typeface="Graphik Light" panose="020B0403030202060203" pitchFamily="34" charset="77"/>
              </a:defRPr>
            </a:lvl2pPr>
            <a:lvl3pPr marL="1371573" indent="0">
              <a:buNone/>
              <a:defRPr sz="1800" b="0" i="0">
                <a:latin typeface="Graphik Light" panose="020B0403030202060203" pitchFamily="34" charset="77"/>
              </a:defRPr>
            </a:lvl3pPr>
            <a:lvl4pPr marL="2057359" indent="0">
              <a:buNone/>
              <a:defRPr sz="1800" b="0" i="0">
                <a:latin typeface="Graphik Light" panose="020B0403030202060203" pitchFamily="34" charset="77"/>
              </a:defRPr>
            </a:lvl4pPr>
            <a:lvl5pPr marL="2743146" indent="0">
              <a:buNone/>
              <a:defRPr sz="1800" b="0" i="0">
                <a:latin typeface="Graphik Light" panose="020B0403030202060203" pitchFamily="34" charset="77"/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BBD33E1A-E93A-79CC-FF6F-0472E88FDF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95477" y="1476374"/>
            <a:ext cx="8071485" cy="1289686"/>
          </a:xfrm>
        </p:spPr>
        <p:txBody>
          <a:bodyPr anchor="t"/>
          <a:lstStyle/>
          <a:p>
            <a:r>
              <a:rPr lang="fr-FR"/>
              <a:t>Titre de la slide sur une à deux lignes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3DA6CA8-DCC3-6F02-DB8D-CEE8F62376D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518557C-7C33-A449-BE2B-DD9B58F4A5B0}" type="slidenum">
              <a:rPr lang="fr-FR" smtClean="0"/>
              <a:pPr/>
              <a:t>‹N°›</a:t>
            </a:fld>
            <a:endParaRPr lang="fr-FR"/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45829CCA-4441-58CF-146C-47421CF48A69}"/>
              </a:ext>
            </a:extLst>
          </p:cNvPr>
          <p:cNvCxnSpPr>
            <a:cxnSpLocks/>
          </p:cNvCxnSpPr>
          <p:nvPr userDrawn="1"/>
        </p:nvCxnSpPr>
        <p:spPr>
          <a:xfrm flipH="1">
            <a:off x="17906400" y="5715000"/>
            <a:ext cx="3816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D48F99FB-0350-EB80-6590-98D2F75AB8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895477" y="1133479"/>
            <a:ext cx="2638425" cy="219075"/>
          </a:xfrm>
        </p:spPr>
        <p:txBody>
          <a:bodyPr anchor="ctr">
            <a:noAutofit/>
          </a:bodyPr>
          <a:lstStyle>
            <a:lvl1pPr marL="0" indent="0">
              <a:buNone/>
              <a:defRPr sz="16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fr-FR"/>
              <a:t>1. CHAPITRE</a:t>
            </a:r>
          </a:p>
        </p:txBody>
      </p:sp>
      <p:sp>
        <p:nvSpPr>
          <p:cNvPr id="5" name="Corde 4">
            <a:extLst>
              <a:ext uri="{FF2B5EF4-FFF2-40B4-BE49-F238E27FC236}">
                <a16:creationId xmlns:a16="http://schemas.microsoft.com/office/drawing/2014/main" id="{BD4BBDE0-DFA5-9694-BDEC-AE5A8CD758D6}"/>
              </a:ext>
            </a:extLst>
          </p:cNvPr>
          <p:cNvSpPr/>
          <p:nvPr userDrawn="1"/>
        </p:nvSpPr>
        <p:spPr>
          <a:xfrm>
            <a:off x="17821277" y="10296526"/>
            <a:ext cx="714374" cy="714374"/>
          </a:xfrm>
          <a:prstGeom prst="chord">
            <a:avLst>
              <a:gd name="adj1" fmla="val 4288123"/>
              <a:gd name="adj2" fmla="val 1728879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grpSp>
        <p:nvGrpSpPr>
          <p:cNvPr id="6" name="Image 5" descr="preencoded.png">
            <a:extLst>
              <a:ext uri="{FF2B5EF4-FFF2-40B4-BE49-F238E27FC236}">
                <a16:creationId xmlns:a16="http://schemas.microsoft.com/office/drawing/2014/main" id="{4828E074-75DF-AD06-45A7-CFA707C39318}"/>
              </a:ext>
            </a:extLst>
          </p:cNvPr>
          <p:cNvGrpSpPr/>
          <p:nvPr userDrawn="1"/>
        </p:nvGrpSpPr>
        <p:grpSpPr>
          <a:xfrm rot="16200000">
            <a:off x="38135" y="800153"/>
            <a:ext cx="863983" cy="238609"/>
            <a:chOff x="38133" y="800149"/>
            <a:chExt cx="863983" cy="238609"/>
          </a:xfrm>
          <a:solidFill>
            <a:srgbClr val="051B31"/>
          </a:solidFill>
        </p:grpSpPr>
        <p:sp>
          <p:nvSpPr>
            <p:cNvPr id="9" name="Forme libre 8">
              <a:extLst>
                <a:ext uri="{FF2B5EF4-FFF2-40B4-BE49-F238E27FC236}">
                  <a16:creationId xmlns:a16="http://schemas.microsoft.com/office/drawing/2014/main" id="{02D3639A-7D71-204D-6218-EFF7B9CDF917}"/>
                </a:ext>
              </a:extLst>
            </p:cNvPr>
            <p:cNvSpPr/>
            <p:nvPr/>
          </p:nvSpPr>
          <p:spPr>
            <a:xfrm>
              <a:off x="38133" y="871003"/>
              <a:ext cx="173154" cy="167697"/>
            </a:xfrm>
            <a:custGeom>
              <a:avLst/>
              <a:gdLst>
                <a:gd name="connsiteX0" fmla="*/ 0 w 173154"/>
                <a:gd name="connsiteY0" fmla="*/ 86115 h 167697"/>
                <a:gd name="connsiteX1" fmla="*/ 0 w 173154"/>
                <a:gd name="connsiteY1" fmla="*/ 83679 h 167697"/>
                <a:gd name="connsiteX2" fmla="*/ 88756 w 173154"/>
                <a:gd name="connsiteY2" fmla="*/ 0 h 167697"/>
                <a:gd name="connsiteX3" fmla="*/ 173155 w 173154"/>
                <a:gd name="connsiteY3" fmla="*/ 82784 h 167697"/>
                <a:gd name="connsiteX4" fmla="*/ 173155 w 173154"/>
                <a:gd name="connsiteY4" fmla="*/ 97391 h 167697"/>
                <a:gd name="connsiteX5" fmla="*/ 60904 w 173154"/>
                <a:gd name="connsiteY5" fmla="*/ 97391 h 167697"/>
                <a:gd name="connsiteX6" fmla="*/ 90897 w 173154"/>
                <a:gd name="connsiteY6" fmla="*/ 126918 h 167697"/>
                <a:gd name="connsiteX7" fmla="*/ 116000 w 173154"/>
                <a:gd name="connsiteY7" fmla="*/ 109876 h 167697"/>
                <a:gd name="connsiteX8" fmla="*/ 172314 w 173154"/>
                <a:gd name="connsiteY8" fmla="*/ 109876 h 167697"/>
                <a:gd name="connsiteX9" fmla="*/ 88756 w 173154"/>
                <a:gd name="connsiteY9" fmla="*/ 167698 h 167697"/>
                <a:gd name="connsiteX10" fmla="*/ 0 w 173154"/>
                <a:gd name="connsiteY10" fmla="*/ 86115 h 167697"/>
                <a:gd name="connsiteX11" fmla="*/ 113851 w 173154"/>
                <a:gd name="connsiteY11" fmla="*/ 66032 h 167697"/>
                <a:gd name="connsiteX12" fmla="*/ 88756 w 173154"/>
                <a:gd name="connsiteY12" fmla="*/ 38633 h 167697"/>
                <a:gd name="connsiteX13" fmla="*/ 61212 w 173154"/>
                <a:gd name="connsiteY13" fmla="*/ 66032 h 167697"/>
                <a:gd name="connsiteX14" fmla="*/ 113851 w 173154"/>
                <a:gd name="connsiteY14" fmla="*/ 66032 h 167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73154" h="167697">
                  <a:moveTo>
                    <a:pt x="0" y="86115"/>
                  </a:moveTo>
                  <a:lnTo>
                    <a:pt x="0" y="83679"/>
                  </a:lnTo>
                  <a:cubicBezTo>
                    <a:pt x="0" y="31939"/>
                    <a:pt x="39783" y="0"/>
                    <a:pt x="88756" y="0"/>
                  </a:cubicBezTo>
                  <a:cubicBezTo>
                    <a:pt x="133747" y="0"/>
                    <a:pt x="172005" y="25567"/>
                    <a:pt x="173155" y="82784"/>
                  </a:cubicBezTo>
                  <a:lnTo>
                    <a:pt x="173155" y="97391"/>
                  </a:lnTo>
                  <a:lnTo>
                    <a:pt x="60904" y="97391"/>
                  </a:lnTo>
                  <a:cubicBezTo>
                    <a:pt x="62437" y="116570"/>
                    <a:pt x="73759" y="126918"/>
                    <a:pt x="90897" y="126918"/>
                  </a:cubicBezTo>
                  <a:cubicBezTo>
                    <a:pt x="107727" y="126918"/>
                    <a:pt x="114159" y="118998"/>
                    <a:pt x="116000" y="109876"/>
                  </a:cubicBezTo>
                  <a:lnTo>
                    <a:pt x="172314" y="109876"/>
                  </a:lnTo>
                  <a:cubicBezTo>
                    <a:pt x="167415" y="146389"/>
                    <a:pt x="139562" y="167698"/>
                    <a:pt x="88756" y="167698"/>
                  </a:cubicBezTo>
                  <a:cubicBezTo>
                    <a:pt x="37642" y="167681"/>
                    <a:pt x="0" y="138758"/>
                    <a:pt x="0" y="86115"/>
                  </a:cubicBezTo>
                  <a:close/>
                  <a:moveTo>
                    <a:pt x="113851" y="66032"/>
                  </a:moveTo>
                  <a:cubicBezTo>
                    <a:pt x="113243" y="48981"/>
                    <a:pt x="104978" y="38633"/>
                    <a:pt x="88756" y="38633"/>
                  </a:cubicBezTo>
                  <a:cubicBezTo>
                    <a:pt x="74068" y="38633"/>
                    <a:pt x="63662" y="48070"/>
                    <a:pt x="61212" y="66032"/>
                  </a:cubicBezTo>
                  <a:lnTo>
                    <a:pt x="113851" y="66032"/>
                  </a:lnTo>
                  <a:close/>
                </a:path>
              </a:pathLst>
            </a:custGeom>
            <a:solidFill>
              <a:srgbClr val="051B31"/>
            </a:solidFill>
            <a:ln w="31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800"/>
            </a:p>
          </p:txBody>
        </p:sp>
        <p:sp>
          <p:nvSpPr>
            <p:cNvPr id="10" name="Forme libre 9">
              <a:extLst>
                <a:ext uri="{FF2B5EF4-FFF2-40B4-BE49-F238E27FC236}">
                  <a16:creationId xmlns:a16="http://schemas.microsoft.com/office/drawing/2014/main" id="{AF4D0A14-5ABF-3FE3-9648-C82A7B98A165}"/>
                </a:ext>
              </a:extLst>
            </p:cNvPr>
            <p:cNvSpPr/>
            <p:nvPr/>
          </p:nvSpPr>
          <p:spPr>
            <a:xfrm>
              <a:off x="223252" y="806487"/>
              <a:ext cx="164965" cy="228269"/>
            </a:xfrm>
            <a:custGeom>
              <a:avLst/>
              <a:gdLst>
                <a:gd name="connsiteX0" fmla="*/ 0 w 164965"/>
                <a:gd name="connsiteY0" fmla="*/ 0 h 228269"/>
                <a:gd name="connsiteX1" fmla="*/ 60296 w 164965"/>
                <a:gd name="connsiteY1" fmla="*/ 0 h 228269"/>
                <a:gd name="connsiteX2" fmla="*/ 60296 w 164965"/>
                <a:gd name="connsiteY2" fmla="*/ 129354 h 228269"/>
                <a:gd name="connsiteX3" fmla="*/ 99162 w 164965"/>
                <a:gd name="connsiteY3" fmla="*/ 69056 h 228269"/>
                <a:gd name="connsiteX4" fmla="*/ 160990 w 164965"/>
                <a:gd name="connsiteY4" fmla="*/ 69056 h 228269"/>
                <a:gd name="connsiteX5" fmla="*/ 111718 w 164965"/>
                <a:gd name="connsiteY5" fmla="*/ 140307 h 228269"/>
                <a:gd name="connsiteX6" fmla="*/ 164965 w 164965"/>
                <a:gd name="connsiteY6" fmla="*/ 228270 h 228269"/>
                <a:gd name="connsiteX7" fmla="*/ 98246 w 164965"/>
                <a:gd name="connsiteY7" fmla="*/ 228270 h 228269"/>
                <a:gd name="connsiteX8" fmla="*/ 60296 w 164965"/>
                <a:gd name="connsiteY8" fmla="*/ 161923 h 228269"/>
                <a:gd name="connsiteX9" fmla="*/ 60296 w 164965"/>
                <a:gd name="connsiteY9" fmla="*/ 228270 h 228269"/>
                <a:gd name="connsiteX10" fmla="*/ 0 w 164965"/>
                <a:gd name="connsiteY10" fmla="*/ 228270 h 228269"/>
                <a:gd name="connsiteX11" fmla="*/ 0 w 164965"/>
                <a:gd name="connsiteY11" fmla="*/ 0 h 228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4965" h="228269">
                  <a:moveTo>
                    <a:pt x="0" y="0"/>
                  </a:moveTo>
                  <a:lnTo>
                    <a:pt x="60296" y="0"/>
                  </a:lnTo>
                  <a:lnTo>
                    <a:pt x="60296" y="129354"/>
                  </a:lnTo>
                  <a:lnTo>
                    <a:pt x="99162" y="69056"/>
                  </a:lnTo>
                  <a:lnTo>
                    <a:pt x="160990" y="69056"/>
                  </a:lnTo>
                  <a:lnTo>
                    <a:pt x="111718" y="140307"/>
                  </a:lnTo>
                  <a:lnTo>
                    <a:pt x="164965" y="228270"/>
                  </a:lnTo>
                  <a:lnTo>
                    <a:pt x="98246" y="228270"/>
                  </a:lnTo>
                  <a:lnTo>
                    <a:pt x="60296" y="161923"/>
                  </a:lnTo>
                  <a:lnTo>
                    <a:pt x="60296" y="228270"/>
                  </a:lnTo>
                  <a:lnTo>
                    <a:pt x="0" y="2282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51B31"/>
            </a:solidFill>
            <a:ln w="31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800"/>
            </a:p>
          </p:txBody>
        </p:sp>
        <p:sp>
          <p:nvSpPr>
            <p:cNvPr id="12" name="Forme libre 11">
              <a:extLst>
                <a:ext uri="{FF2B5EF4-FFF2-40B4-BE49-F238E27FC236}">
                  <a16:creationId xmlns:a16="http://schemas.microsoft.com/office/drawing/2014/main" id="{99C5E810-A6D4-58C4-5749-B815375C2B54}"/>
                </a:ext>
              </a:extLst>
            </p:cNvPr>
            <p:cNvSpPr/>
            <p:nvPr/>
          </p:nvSpPr>
          <p:spPr>
            <a:xfrm>
              <a:off x="395558" y="875543"/>
              <a:ext cx="59986" cy="159213"/>
            </a:xfrm>
            <a:custGeom>
              <a:avLst/>
              <a:gdLst>
                <a:gd name="connsiteX0" fmla="*/ 0 w 59986"/>
                <a:gd name="connsiteY0" fmla="*/ 0 h 159213"/>
                <a:gd name="connsiteX1" fmla="*/ 59987 w 59986"/>
                <a:gd name="connsiteY1" fmla="*/ 0 h 159213"/>
                <a:gd name="connsiteX2" fmla="*/ 59987 w 59986"/>
                <a:gd name="connsiteY2" fmla="*/ 159214 h 159213"/>
                <a:gd name="connsiteX3" fmla="*/ 0 w 59986"/>
                <a:gd name="connsiteY3" fmla="*/ 159214 h 159213"/>
                <a:gd name="connsiteX4" fmla="*/ 0 w 59986"/>
                <a:gd name="connsiteY4" fmla="*/ 0 h 159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986" h="159213">
                  <a:moveTo>
                    <a:pt x="0" y="0"/>
                  </a:moveTo>
                  <a:lnTo>
                    <a:pt x="59987" y="0"/>
                  </a:lnTo>
                  <a:lnTo>
                    <a:pt x="59987" y="159214"/>
                  </a:lnTo>
                  <a:lnTo>
                    <a:pt x="0" y="1592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51B31"/>
            </a:solidFill>
            <a:ln w="31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800"/>
            </a:p>
          </p:txBody>
        </p:sp>
        <p:sp>
          <p:nvSpPr>
            <p:cNvPr id="14" name="Forme libre 13">
              <a:extLst>
                <a:ext uri="{FF2B5EF4-FFF2-40B4-BE49-F238E27FC236}">
                  <a16:creationId xmlns:a16="http://schemas.microsoft.com/office/drawing/2014/main" id="{C6BD98AB-5879-921B-75DF-9EBE9E56B328}"/>
                </a:ext>
              </a:extLst>
            </p:cNvPr>
            <p:cNvSpPr/>
            <p:nvPr/>
          </p:nvSpPr>
          <p:spPr>
            <a:xfrm>
              <a:off x="479498" y="871318"/>
              <a:ext cx="164662" cy="163439"/>
            </a:xfrm>
            <a:custGeom>
              <a:avLst/>
              <a:gdLst>
                <a:gd name="connsiteX0" fmla="*/ 0 w 164662"/>
                <a:gd name="connsiteY0" fmla="*/ 4226 h 163439"/>
                <a:gd name="connsiteX1" fmla="*/ 60303 w 164662"/>
                <a:gd name="connsiteY1" fmla="*/ 4226 h 163439"/>
                <a:gd name="connsiteX2" fmla="*/ 60303 w 164662"/>
                <a:gd name="connsiteY2" fmla="*/ 29826 h 163439"/>
                <a:gd name="connsiteX3" fmla="*/ 113252 w 164662"/>
                <a:gd name="connsiteY3" fmla="*/ 0 h 163439"/>
                <a:gd name="connsiteX4" fmla="*/ 164663 w 164662"/>
                <a:gd name="connsiteY4" fmla="*/ 58741 h 163439"/>
                <a:gd name="connsiteX5" fmla="*/ 164663 w 164662"/>
                <a:gd name="connsiteY5" fmla="*/ 163439 h 163439"/>
                <a:gd name="connsiteX6" fmla="*/ 104351 w 164662"/>
                <a:gd name="connsiteY6" fmla="*/ 163439 h 163439"/>
                <a:gd name="connsiteX7" fmla="*/ 104351 w 164662"/>
                <a:gd name="connsiteY7" fmla="*/ 72163 h 163439"/>
                <a:gd name="connsiteX8" fmla="*/ 84156 w 164662"/>
                <a:gd name="connsiteY8" fmla="*/ 47813 h 163439"/>
                <a:gd name="connsiteX9" fmla="*/ 60287 w 164662"/>
                <a:gd name="connsiteY9" fmla="*/ 75510 h 163439"/>
                <a:gd name="connsiteX10" fmla="*/ 60287 w 164662"/>
                <a:gd name="connsiteY10" fmla="*/ 163439 h 163439"/>
                <a:gd name="connsiteX11" fmla="*/ 0 w 164662"/>
                <a:gd name="connsiteY11" fmla="*/ 163439 h 163439"/>
                <a:gd name="connsiteX12" fmla="*/ 0 w 164662"/>
                <a:gd name="connsiteY12" fmla="*/ 4226 h 163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4662" h="163439">
                  <a:moveTo>
                    <a:pt x="0" y="4226"/>
                  </a:moveTo>
                  <a:lnTo>
                    <a:pt x="60303" y="4226"/>
                  </a:lnTo>
                  <a:lnTo>
                    <a:pt x="60303" y="29826"/>
                  </a:lnTo>
                  <a:cubicBezTo>
                    <a:pt x="69175" y="13090"/>
                    <a:pt x="86313" y="0"/>
                    <a:pt x="113252" y="0"/>
                  </a:cubicBezTo>
                  <a:cubicBezTo>
                    <a:pt x="143543" y="0"/>
                    <a:pt x="164663" y="19172"/>
                    <a:pt x="164663" y="58741"/>
                  </a:cubicBezTo>
                  <a:lnTo>
                    <a:pt x="164663" y="163439"/>
                  </a:lnTo>
                  <a:lnTo>
                    <a:pt x="104351" y="163439"/>
                  </a:lnTo>
                  <a:lnTo>
                    <a:pt x="104351" y="72163"/>
                  </a:lnTo>
                  <a:cubicBezTo>
                    <a:pt x="104351" y="56032"/>
                    <a:pt x="98519" y="47813"/>
                    <a:pt x="84156" y="47813"/>
                  </a:cubicBezTo>
                  <a:cubicBezTo>
                    <a:pt x="69159" y="47813"/>
                    <a:pt x="60287" y="56645"/>
                    <a:pt x="60287" y="75510"/>
                  </a:cubicBezTo>
                  <a:lnTo>
                    <a:pt x="60287" y="163439"/>
                  </a:lnTo>
                  <a:lnTo>
                    <a:pt x="0" y="163439"/>
                  </a:lnTo>
                  <a:lnTo>
                    <a:pt x="0" y="4226"/>
                  </a:lnTo>
                  <a:close/>
                </a:path>
              </a:pathLst>
            </a:custGeom>
            <a:solidFill>
              <a:srgbClr val="051B31"/>
            </a:solidFill>
            <a:ln w="31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800"/>
            </a:p>
          </p:txBody>
        </p:sp>
        <p:sp>
          <p:nvSpPr>
            <p:cNvPr id="15" name="Forme libre 14">
              <a:extLst>
                <a:ext uri="{FF2B5EF4-FFF2-40B4-BE49-F238E27FC236}">
                  <a16:creationId xmlns:a16="http://schemas.microsoft.com/office/drawing/2014/main" id="{1A999C7B-AA07-F9D6-989C-66907DC63663}"/>
                </a:ext>
              </a:extLst>
            </p:cNvPr>
            <p:cNvSpPr/>
            <p:nvPr/>
          </p:nvSpPr>
          <p:spPr>
            <a:xfrm>
              <a:off x="656128" y="871318"/>
              <a:ext cx="178119" cy="167399"/>
            </a:xfrm>
            <a:custGeom>
              <a:avLst/>
              <a:gdLst>
                <a:gd name="connsiteX0" fmla="*/ 0 w 178119"/>
                <a:gd name="connsiteY0" fmla="*/ 85825 h 167399"/>
                <a:gd name="connsiteX1" fmla="*/ 0 w 178119"/>
                <a:gd name="connsiteY1" fmla="*/ 83397 h 167399"/>
                <a:gd name="connsiteX2" fmla="*/ 89353 w 178119"/>
                <a:gd name="connsiteY2" fmla="*/ 0 h 167399"/>
                <a:gd name="connsiteX3" fmla="*/ 178119 w 178119"/>
                <a:gd name="connsiteY3" fmla="*/ 81873 h 167399"/>
                <a:gd name="connsiteX4" fmla="*/ 178119 w 178119"/>
                <a:gd name="connsiteY4" fmla="*/ 84309 h 167399"/>
                <a:gd name="connsiteX5" fmla="*/ 89053 w 178119"/>
                <a:gd name="connsiteY5" fmla="*/ 167400 h 167399"/>
                <a:gd name="connsiteX6" fmla="*/ 0 w 178119"/>
                <a:gd name="connsiteY6" fmla="*/ 85825 h 167399"/>
                <a:gd name="connsiteX7" fmla="*/ 116924 w 178119"/>
                <a:gd name="connsiteY7" fmla="*/ 84590 h 167399"/>
                <a:gd name="connsiteX8" fmla="*/ 116924 w 178119"/>
                <a:gd name="connsiteY8" fmla="*/ 82453 h 167399"/>
                <a:gd name="connsiteX9" fmla="*/ 89372 w 178119"/>
                <a:gd name="connsiteY9" fmla="*/ 44101 h 167399"/>
                <a:gd name="connsiteX10" fmla="*/ 60912 w 178119"/>
                <a:gd name="connsiteY10" fmla="*/ 81542 h 167399"/>
                <a:gd name="connsiteX11" fmla="*/ 60912 w 178119"/>
                <a:gd name="connsiteY11" fmla="*/ 83977 h 167399"/>
                <a:gd name="connsiteX12" fmla="*/ 89372 w 178119"/>
                <a:gd name="connsiteY12" fmla="*/ 123240 h 167399"/>
                <a:gd name="connsiteX13" fmla="*/ 116924 w 178119"/>
                <a:gd name="connsiteY13" fmla="*/ 84590 h 167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8119" h="167399">
                  <a:moveTo>
                    <a:pt x="0" y="85825"/>
                  </a:moveTo>
                  <a:lnTo>
                    <a:pt x="0" y="83397"/>
                  </a:lnTo>
                  <a:cubicBezTo>
                    <a:pt x="0" y="31649"/>
                    <a:pt x="38874" y="0"/>
                    <a:pt x="89353" y="0"/>
                  </a:cubicBezTo>
                  <a:cubicBezTo>
                    <a:pt x="139243" y="0"/>
                    <a:pt x="178119" y="30738"/>
                    <a:pt x="178119" y="81873"/>
                  </a:cubicBezTo>
                  <a:lnTo>
                    <a:pt x="178119" y="84309"/>
                  </a:lnTo>
                  <a:cubicBezTo>
                    <a:pt x="178119" y="136654"/>
                    <a:pt x="138962" y="167400"/>
                    <a:pt x="89053" y="167400"/>
                  </a:cubicBezTo>
                  <a:cubicBezTo>
                    <a:pt x="39148" y="167400"/>
                    <a:pt x="0" y="138178"/>
                    <a:pt x="0" y="85825"/>
                  </a:cubicBezTo>
                  <a:close/>
                  <a:moveTo>
                    <a:pt x="116924" y="84590"/>
                  </a:moveTo>
                  <a:lnTo>
                    <a:pt x="116924" y="82453"/>
                  </a:lnTo>
                  <a:cubicBezTo>
                    <a:pt x="116924" y="57498"/>
                    <a:pt x="108042" y="44101"/>
                    <a:pt x="89372" y="44101"/>
                  </a:cubicBezTo>
                  <a:cubicBezTo>
                    <a:pt x="71041" y="44101"/>
                    <a:pt x="60912" y="56587"/>
                    <a:pt x="60912" y="81542"/>
                  </a:cubicBezTo>
                  <a:lnTo>
                    <a:pt x="60912" y="83977"/>
                  </a:lnTo>
                  <a:cubicBezTo>
                    <a:pt x="60912" y="109843"/>
                    <a:pt x="70074" y="123240"/>
                    <a:pt x="89372" y="123240"/>
                  </a:cubicBezTo>
                  <a:cubicBezTo>
                    <a:pt x="107732" y="123265"/>
                    <a:pt x="116924" y="109868"/>
                    <a:pt x="116924" y="84590"/>
                  </a:cubicBezTo>
                  <a:close/>
                </a:path>
              </a:pathLst>
            </a:custGeom>
            <a:solidFill>
              <a:srgbClr val="051B31"/>
            </a:solidFill>
            <a:ln w="31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800"/>
            </a:p>
          </p:txBody>
        </p:sp>
        <p:sp>
          <p:nvSpPr>
            <p:cNvPr id="16" name="Forme libre 15">
              <a:extLst>
                <a:ext uri="{FF2B5EF4-FFF2-40B4-BE49-F238E27FC236}">
                  <a16:creationId xmlns:a16="http://schemas.microsoft.com/office/drawing/2014/main" id="{45381202-6CCF-00F6-242E-39F4F51D2D0D}"/>
                </a:ext>
              </a:extLst>
            </p:cNvPr>
            <p:cNvSpPr/>
            <p:nvPr/>
          </p:nvSpPr>
          <p:spPr>
            <a:xfrm>
              <a:off x="393624" y="800149"/>
              <a:ext cx="63919" cy="63562"/>
            </a:xfrm>
            <a:custGeom>
              <a:avLst/>
              <a:gdLst>
                <a:gd name="connsiteX0" fmla="*/ 63920 w 63919"/>
                <a:gd name="connsiteY0" fmla="*/ 31781 h 63562"/>
                <a:gd name="connsiteX1" fmla="*/ 58536 w 63919"/>
                <a:gd name="connsiteY1" fmla="*/ 14128 h 63562"/>
                <a:gd name="connsiteX2" fmla="*/ 44199 w 63919"/>
                <a:gd name="connsiteY2" fmla="*/ 2422 h 63562"/>
                <a:gd name="connsiteX3" fmla="*/ 25736 w 63919"/>
                <a:gd name="connsiteY3" fmla="*/ 608 h 63562"/>
                <a:gd name="connsiteX4" fmla="*/ 9372 w 63919"/>
                <a:gd name="connsiteY4" fmla="*/ 9297 h 63562"/>
                <a:gd name="connsiteX5" fmla="*/ 619 w 63919"/>
                <a:gd name="connsiteY5" fmla="*/ 25561 h 63562"/>
                <a:gd name="connsiteX6" fmla="*/ 2424 w 63919"/>
                <a:gd name="connsiteY6" fmla="*/ 43921 h 63562"/>
                <a:gd name="connsiteX7" fmla="*/ 14178 w 63919"/>
                <a:gd name="connsiteY7" fmla="*/ 58191 h 63562"/>
                <a:gd name="connsiteX8" fmla="*/ 31926 w 63919"/>
                <a:gd name="connsiteY8" fmla="*/ 63563 h 63562"/>
                <a:gd name="connsiteX9" fmla="*/ 44170 w 63919"/>
                <a:gd name="connsiteY9" fmla="*/ 61155 h 63562"/>
                <a:gd name="connsiteX10" fmla="*/ 54551 w 63919"/>
                <a:gd name="connsiteY10" fmla="*/ 54268 h 63562"/>
                <a:gd name="connsiteX11" fmla="*/ 61486 w 63919"/>
                <a:gd name="connsiteY11" fmla="*/ 43953 h 63562"/>
                <a:gd name="connsiteX12" fmla="*/ 63920 w 63919"/>
                <a:gd name="connsiteY12" fmla="*/ 31781 h 63562"/>
                <a:gd name="connsiteX13" fmla="*/ 63920 w 63919"/>
                <a:gd name="connsiteY13" fmla="*/ 31781 h 63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919" h="63562">
                  <a:moveTo>
                    <a:pt x="63920" y="31781"/>
                  </a:moveTo>
                  <a:cubicBezTo>
                    <a:pt x="63920" y="25497"/>
                    <a:pt x="62047" y="19354"/>
                    <a:pt x="58536" y="14128"/>
                  </a:cubicBezTo>
                  <a:cubicBezTo>
                    <a:pt x="55025" y="8902"/>
                    <a:pt x="50038" y="4829"/>
                    <a:pt x="44199" y="2422"/>
                  </a:cubicBezTo>
                  <a:cubicBezTo>
                    <a:pt x="38361" y="16"/>
                    <a:pt x="31936" y="-615"/>
                    <a:pt x="25736" y="608"/>
                  </a:cubicBezTo>
                  <a:cubicBezTo>
                    <a:pt x="19540" y="1832"/>
                    <a:pt x="13843" y="4855"/>
                    <a:pt x="9372" y="9297"/>
                  </a:cubicBezTo>
                  <a:cubicBezTo>
                    <a:pt x="4903" y="13738"/>
                    <a:pt x="1857" y="19398"/>
                    <a:pt x="619" y="25561"/>
                  </a:cubicBezTo>
                  <a:cubicBezTo>
                    <a:pt x="-619" y="31724"/>
                    <a:pt x="9" y="38113"/>
                    <a:pt x="2424" y="43921"/>
                  </a:cubicBezTo>
                  <a:cubicBezTo>
                    <a:pt x="4839" y="49729"/>
                    <a:pt x="8930" y="54695"/>
                    <a:pt x="14178" y="58191"/>
                  </a:cubicBezTo>
                  <a:cubicBezTo>
                    <a:pt x="19430" y="61687"/>
                    <a:pt x="25607" y="63556"/>
                    <a:pt x="31926" y="63563"/>
                  </a:cubicBezTo>
                  <a:cubicBezTo>
                    <a:pt x="36127" y="63568"/>
                    <a:pt x="40285" y="62750"/>
                    <a:pt x="44170" y="61155"/>
                  </a:cubicBezTo>
                  <a:cubicBezTo>
                    <a:pt x="48052" y="59560"/>
                    <a:pt x="51579" y="57220"/>
                    <a:pt x="54551" y="54268"/>
                  </a:cubicBezTo>
                  <a:cubicBezTo>
                    <a:pt x="57520" y="51317"/>
                    <a:pt x="59877" y="47811"/>
                    <a:pt x="61486" y="43953"/>
                  </a:cubicBezTo>
                  <a:cubicBezTo>
                    <a:pt x="63094" y="40094"/>
                    <a:pt x="63920" y="35958"/>
                    <a:pt x="63920" y="31781"/>
                  </a:cubicBezTo>
                  <a:lnTo>
                    <a:pt x="63920" y="31781"/>
                  </a:lnTo>
                  <a:close/>
                </a:path>
              </a:pathLst>
            </a:custGeom>
            <a:solidFill>
              <a:srgbClr val="051B31"/>
            </a:solidFill>
            <a:ln w="31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800"/>
            </a:p>
          </p:txBody>
        </p:sp>
        <p:sp>
          <p:nvSpPr>
            <p:cNvPr id="17" name="Forme libre 16">
              <a:extLst>
                <a:ext uri="{FF2B5EF4-FFF2-40B4-BE49-F238E27FC236}">
                  <a16:creationId xmlns:a16="http://schemas.microsoft.com/office/drawing/2014/main" id="{30F4F242-EB0A-386D-1FE5-C3C88D6295EA}"/>
                </a:ext>
              </a:extLst>
            </p:cNvPr>
            <p:cNvSpPr/>
            <p:nvPr/>
          </p:nvSpPr>
          <p:spPr>
            <a:xfrm>
              <a:off x="838197" y="975196"/>
              <a:ext cx="63919" cy="63562"/>
            </a:xfrm>
            <a:custGeom>
              <a:avLst/>
              <a:gdLst>
                <a:gd name="connsiteX0" fmla="*/ 63920 w 63919"/>
                <a:gd name="connsiteY0" fmla="*/ 31732 h 63562"/>
                <a:gd name="connsiteX1" fmla="*/ 58507 w 63919"/>
                <a:gd name="connsiteY1" fmla="*/ 14087 h 63562"/>
                <a:gd name="connsiteX2" fmla="*/ 44151 w 63919"/>
                <a:gd name="connsiteY2" fmla="*/ 2403 h 63562"/>
                <a:gd name="connsiteX3" fmla="*/ 25688 w 63919"/>
                <a:gd name="connsiteY3" fmla="*/ 618 h 63562"/>
                <a:gd name="connsiteX4" fmla="*/ 9336 w 63919"/>
                <a:gd name="connsiteY4" fmla="*/ 9332 h 63562"/>
                <a:gd name="connsiteX5" fmla="*/ 609 w 63919"/>
                <a:gd name="connsiteY5" fmla="*/ 25610 h 63562"/>
                <a:gd name="connsiteX6" fmla="*/ 2440 w 63919"/>
                <a:gd name="connsiteY6" fmla="*/ 43967 h 63562"/>
                <a:gd name="connsiteX7" fmla="*/ 14220 w 63919"/>
                <a:gd name="connsiteY7" fmla="*/ 58218 h 63562"/>
                <a:gd name="connsiteX8" fmla="*/ 31978 w 63919"/>
                <a:gd name="connsiteY8" fmla="*/ 63563 h 63562"/>
                <a:gd name="connsiteX9" fmla="*/ 44212 w 63919"/>
                <a:gd name="connsiteY9" fmla="*/ 61134 h 63562"/>
                <a:gd name="connsiteX10" fmla="*/ 54583 w 63919"/>
                <a:gd name="connsiteY10" fmla="*/ 54231 h 63562"/>
                <a:gd name="connsiteX11" fmla="*/ 61502 w 63919"/>
                <a:gd name="connsiteY11" fmla="*/ 43905 h 63562"/>
                <a:gd name="connsiteX12" fmla="*/ 63920 w 63919"/>
                <a:gd name="connsiteY12" fmla="*/ 31732 h 63562"/>
                <a:gd name="connsiteX13" fmla="*/ 63920 w 63919"/>
                <a:gd name="connsiteY13" fmla="*/ 31732 h 63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919" h="63562">
                  <a:moveTo>
                    <a:pt x="63920" y="31732"/>
                  </a:moveTo>
                  <a:cubicBezTo>
                    <a:pt x="63910" y="25447"/>
                    <a:pt x="62027" y="19307"/>
                    <a:pt x="58507" y="14087"/>
                  </a:cubicBezTo>
                  <a:cubicBezTo>
                    <a:pt x="54990" y="8867"/>
                    <a:pt x="49993" y="4801"/>
                    <a:pt x="44151" y="2403"/>
                  </a:cubicBezTo>
                  <a:cubicBezTo>
                    <a:pt x="38309" y="6"/>
                    <a:pt x="31884" y="-615"/>
                    <a:pt x="25688" y="618"/>
                  </a:cubicBezTo>
                  <a:cubicBezTo>
                    <a:pt x="19492" y="1851"/>
                    <a:pt x="13801" y="4884"/>
                    <a:pt x="9336" y="9332"/>
                  </a:cubicBezTo>
                  <a:cubicBezTo>
                    <a:pt x="4871" y="13780"/>
                    <a:pt x="1834" y="19445"/>
                    <a:pt x="609" y="25610"/>
                  </a:cubicBezTo>
                  <a:cubicBezTo>
                    <a:pt x="-619" y="31774"/>
                    <a:pt x="19" y="38162"/>
                    <a:pt x="2440" y="43967"/>
                  </a:cubicBezTo>
                  <a:cubicBezTo>
                    <a:pt x="4865" y="49771"/>
                    <a:pt x="8962" y="54730"/>
                    <a:pt x="14220" y="58218"/>
                  </a:cubicBezTo>
                  <a:cubicBezTo>
                    <a:pt x="19479" y="61706"/>
                    <a:pt x="25656" y="63566"/>
                    <a:pt x="31978" y="63563"/>
                  </a:cubicBezTo>
                  <a:cubicBezTo>
                    <a:pt x="36175" y="63561"/>
                    <a:pt x="40334" y="62736"/>
                    <a:pt x="44212" y="61134"/>
                  </a:cubicBezTo>
                  <a:cubicBezTo>
                    <a:pt x="48091" y="59533"/>
                    <a:pt x="51614" y="57187"/>
                    <a:pt x="54583" y="54231"/>
                  </a:cubicBezTo>
                  <a:cubicBezTo>
                    <a:pt x="57549" y="51275"/>
                    <a:pt x="59900" y="47766"/>
                    <a:pt x="61502" y="43905"/>
                  </a:cubicBezTo>
                  <a:cubicBezTo>
                    <a:pt x="63104" y="40045"/>
                    <a:pt x="63926" y="35908"/>
                    <a:pt x="63920" y="31732"/>
                  </a:cubicBezTo>
                  <a:lnTo>
                    <a:pt x="63920" y="31732"/>
                  </a:lnTo>
                  <a:close/>
                </a:path>
              </a:pathLst>
            </a:custGeom>
            <a:solidFill>
              <a:srgbClr val="051B31"/>
            </a:solidFill>
            <a:ln w="31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800"/>
            </a:p>
          </p:txBody>
        </p:sp>
      </p:grp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43622942-7267-2DAF-1DAE-0B74C2EDA43E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>
          <a:xfrm rot="16200000">
            <a:off x="-2850567" y="7295447"/>
            <a:ext cx="6641399" cy="608542"/>
          </a:xfrm>
          <a:prstGeom prst="rect">
            <a:avLst/>
          </a:prstGeom>
        </p:spPr>
        <p:txBody>
          <a:bodyPr/>
          <a:lstStyle/>
          <a:p>
            <a:r>
              <a:rPr lang="fr-FR" dirty="0" err="1"/>
              <a:t>Nerea</a:t>
            </a:r>
            <a:r>
              <a:rPr lang="fr-FR" dirty="0"/>
              <a:t> Enrique | </a:t>
            </a:r>
            <a:r>
              <a:rPr lang="fr-FR" dirty="0" err="1"/>
              <a:t>StandAAArdise</a:t>
            </a:r>
            <a:r>
              <a:rPr lang="fr-FR" dirty="0"/>
              <a:t> </a:t>
            </a:r>
            <a:r>
              <a:rPr lang="fr-FR" dirty="0" err="1"/>
              <a:t>your</a:t>
            </a:r>
            <a:r>
              <a:rPr lang="fr-FR" dirty="0"/>
              <a:t> tests | Forum PHP 2024</a:t>
            </a:r>
          </a:p>
        </p:txBody>
      </p:sp>
    </p:spTree>
    <p:extLst>
      <p:ext uri="{BB962C8B-B14F-4D97-AF65-F5344CB8AC3E}">
        <p14:creationId xmlns:p14="http://schemas.microsoft.com/office/powerpoint/2010/main" val="400838375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lai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du texte 12">
            <a:extLst>
              <a:ext uri="{FF2B5EF4-FFF2-40B4-BE49-F238E27FC236}">
                <a16:creationId xmlns:a16="http://schemas.microsoft.com/office/drawing/2014/main" id="{5AB36EAD-4A4E-F4B6-2F5C-15DE83B5A80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95477" y="3444240"/>
            <a:ext cx="13887863" cy="6223634"/>
          </a:xfrm>
        </p:spPr>
        <p:txBody>
          <a:bodyPr numCol="1" spcCol="360000">
            <a:no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2400" b="0" i="0">
                <a:latin typeface="+mn-lt"/>
              </a:defRPr>
            </a:lvl1pPr>
            <a:lvl2pPr marL="685787" indent="0">
              <a:buNone/>
              <a:defRPr sz="1800" b="0" i="0">
                <a:latin typeface="Graphik Light" panose="020B0403030202060203" pitchFamily="34" charset="77"/>
              </a:defRPr>
            </a:lvl2pPr>
            <a:lvl3pPr marL="1371573" indent="0">
              <a:buNone/>
              <a:defRPr sz="1800" b="0" i="0">
                <a:latin typeface="Graphik Light" panose="020B0403030202060203" pitchFamily="34" charset="77"/>
              </a:defRPr>
            </a:lvl3pPr>
            <a:lvl4pPr marL="2057359" indent="0">
              <a:buNone/>
              <a:defRPr sz="1800" b="0" i="0">
                <a:latin typeface="Graphik Light" panose="020B0403030202060203" pitchFamily="34" charset="77"/>
              </a:defRPr>
            </a:lvl4pPr>
            <a:lvl5pPr marL="2743146" indent="0">
              <a:buNone/>
              <a:defRPr sz="1800" b="0" i="0">
                <a:latin typeface="Graphik Light" panose="020B0403030202060203" pitchFamily="34" charset="77"/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BBD33E1A-E93A-79CC-FF6F-0472E88FDF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95477" y="1476374"/>
            <a:ext cx="8071485" cy="1289686"/>
          </a:xfrm>
        </p:spPr>
        <p:txBody>
          <a:bodyPr anchor="t"/>
          <a:lstStyle/>
          <a:p>
            <a:r>
              <a:rPr lang="fr-FR"/>
              <a:t>Titre de la slide sur une à deux lignes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3DA6CA8-DCC3-6F02-DB8D-CEE8F62376D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518557C-7C33-A449-BE2B-DD9B58F4A5B0}" type="slidenum">
              <a:rPr lang="fr-FR" smtClean="0"/>
              <a:pPr/>
              <a:t>‹N°›</a:t>
            </a:fld>
            <a:endParaRPr lang="fr-FR"/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45829CCA-4441-58CF-146C-47421CF48A69}"/>
              </a:ext>
            </a:extLst>
          </p:cNvPr>
          <p:cNvCxnSpPr>
            <a:cxnSpLocks/>
          </p:cNvCxnSpPr>
          <p:nvPr userDrawn="1"/>
        </p:nvCxnSpPr>
        <p:spPr>
          <a:xfrm flipH="1">
            <a:off x="17906400" y="5715000"/>
            <a:ext cx="3816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D48F99FB-0350-EB80-6590-98D2F75AB8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895477" y="1133479"/>
            <a:ext cx="2638425" cy="219075"/>
          </a:xfrm>
        </p:spPr>
        <p:txBody>
          <a:bodyPr anchor="ctr">
            <a:noAutofit/>
          </a:bodyPr>
          <a:lstStyle>
            <a:lvl1pPr marL="0" indent="0">
              <a:buNone/>
              <a:defRPr sz="16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fr-FR"/>
              <a:t>1. CHAPITRE</a:t>
            </a:r>
          </a:p>
        </p:txBody>
      </p:sp>
      <p:sp>
        <p:nvSpPr>
          <p:cNvPr id="5" name="Corde 4">
            <a:extLst>
              <a:ext uri="{FF2B5EF4-FFF2-40B4-BE49-F238E27FC236}">
                <a16:creationId xmlns:a16="http://schemas.microsoft.com/office/drawing/2014/main" id="{BD4BBDE0-DFA5-9694-BDEC-AE5A8CD758D6}"/>
              </a:ext>
            </a:extLst>
          </p:cNvPr>
          <p:cNvSpPr/>
          <p:nvPr userDrawn="1"/>
        </p:nvSpPr>
        <p:spPr>
          <a:xfrm>
            <a:off x="17821277" y="10296526"/>
            <a:ext cx="714374" cy="714374"/>
          </a:xfrm>
          <a:prstGeom prst="chord">
            <a:avLst>
              <a:gd name="adj1" fmla="val 4288123"/>
              <a:gd name="adj2" fmla="val 1728879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grpSp>
        <p:nvGrpSpPr>
          <p:cNvPr id="6" name="Image 5" descr="preencoded.png">
            <a:extLst>
              <a:ext uri="{FF2B5EF4-FFF2-40B4-BE49-F238E27FC236}">
                <a16:creationId xmlns:a16="http://schemas.microsoft.com/office/drawing/2014/main" id="{4828E074-75DF-AD06-45A7-CFA707C39318}"/>
              </a:ext>
            </a:extLst>
          </p:cNvPr>
          <p:cNvGrpSpPr/>
          <p:nvPr userDrawn="1"/>
        </p:nvGrpSpPr>
        <p:grpSpPr>
          <a:xfrm rot="16200000">
            <a:off x="38135" y="800153"/>
            <a:ext cx="863983" cy="238609"/>
            <a:chOff x="38133" y="800149"/>
            <a:chExt cx="863983" cy="238609"/>
          </a:xfrm>
          <a:solidFill>
            <a:srgbClr val="051B31"/>
          </a:solidFill>
        </p:grpSpPr>
        <p:sp>
          <p:nvSpPr>
            <p:cNvPr id="9" name="Forme libre 8">
              <a:extLst>
                <a:ext uri="{FF2B5EF4-FFF2-40B4-BE49-F238E27FC236}">
                  <a16:creationId xmlns:a16="http://schemas.microsoft.com/office/drawing/2014/main" id="{02D3639A-7D71-204D-6218-EFF7B9CDF917}"/>
                </a:ext>
              </a:extLst>
            </p:cNvPr>
            <p:cNvSpPr/>
            <p:nvPr/>
          </p:nvSpPr>
          <p:spPr>
            <a:xfrm>
              <a:off x="38133" y="871003"/>
              <a:ext cx="173154" cy="167697"/>
            </a:xfrm>
            <a:custGeom>
              <a:avLst/>
              <a:gdLst>
                <a:gd name="connsiteX0" fmla="*/ 0 w 173154"/>
                <a:gd name="connsiteY0" fmla="*/ 86115 h 167697"/>
                <a:gd name="connsiteX1" fmla="*/ 0 w 173154"/>
                <a:gd name="connsiteY1" fmla="*/ 83679 h 167697"/>
                <a:gd name="connsiteX2" fmla="*/ 88756 w 173154"/>
                <a:gd name="connsiteY2" fmla="*/ 0 h 167697"/>
                <a:gd name="connsiteX3" fmla="*/ 173155 w 173154"/>
                <a:gd name="connsiteY3" fmla="*/ 82784 h 167697"/>
                <a:gd name="connsiteX4" fmla="*/ 173155 w 173154"/>
                <a:gd name="connsiteY4" fmla="*/ 97391 h 167697"/>
                <a:gd name="connsiteX5" fmla="*/ 60904 w 173154"/>
                <a:gd name="connsiteY5" fmla="*/ 97391 h 167697"/>
                <a:gd name="connsiteX6" fmla="*/ 90897 w 173154"/>
                <a:gd name="connsiteY6" fmla="*/ 126918 h 167697"/>
                <a:gd name="connsiteX7" fmla="*/ 116000 w 173154"/>
                <a:gd name="connsiteY7" fmla="*/ 109876 h 167697"/>
                <a:gd name="connsiteX8" fmla="*/ 172314 w 173154"/>
                <a:gd name="connsiteY8" fmla="*/ 109876 h 167697"/>
                <a:gd name="connsiteX9" fmla="*/ 88756 w 173154"/>
                <a:gd name="connsiteY9" fmla="*/ 167698 h 167697"/>
                <a:gd name="connsiteX10" fmla="*/ 0 w 173154"/>
                <a:gd name="connsiteY10" fmla="*/ 86115 h 167697"/>
                <a:gd name="connsiteX11" fmla="*/ 113851 w 173154"/>
                <a:gd name="connsiteY11" fmla="*/ 66032 h 167697"/>
                <a:gd name="connsiteX12" fmla="*/ 88756 w 173154"/>
                <a:gd name="connsiteY12" fmla="*/ 38633 h 167697"/>
                <a:gd name="connsiteX13" fmla="*/ 61212 w 173154"/>
                <a:gd name="connsiteY13" fmla="*/ 66032 h 167697"/>
                <a:gd name="connsiteX14" fmla="*/ 113851 w 173154"/>
                <a:gd name="connsiteY14" fmla="*/ 66032 h 167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73154" h="167697">
                  <a:moveTo>
                    <a:pt x="0" y="86115"/>
                  </a:moveTo>
                  <a:lnTo>
                    <a:pt x="0" y="83679"/>
                  </a:lnTo>
                  <a:cubicBezTo>
                    <a:pt x="0" y="31939"/>
                    <a:pt x="39783" y="0"/>
                    <a:pt x="88756" y="0"/>
                  </a:cubicBezTo>
                  <a:cubicBezTo>
                    <a:pt x="133747" y="0"/>
                    <a:pt x="172005" y="25567"/>
                    <a:pt x="173155" y="82784"/>
                  </a:cubicBezTo>
                  <a:lnTo>
                    <a:pt x="173155" y="97391"/>
                  </a:lnTo>
                  <a:lnTo>
                    <a:pt x="60904" y="97391"/>
                  </a:lnTo>
                  <a:cubicBezTo>
                    <a:pt x="62437" y="116570"/>
                    <a:pt x="73759" y="126918"/>
                    <a:pt x="90897" y="126918"/>
                  </a:cubicBezTo>
                  <a:cubicBezTo>
                    <a:pt x="107727" y="126918"/>
                    <a:pt x="114159" y="118998"/>
                    <a:pt x="116000" y="109876"/>
                  </a:cubicBezTo>
                  <a:lnTo>
                    <a:pt x="172314" y="109876"/>
                  </a:lnTo>
                  <a:cubicBezTo>
                    <a:pt x="167415" y="146389"/>
                    <a:pt x="139562" y="167698"/>
                    <a:pt x="88756" y="167698"/>
                  </a:cubicBezTo>
                  <a:cubicBezTo>
                    <a:pt x="37642" y="167681"/>
                    <a:pt x="0" y="138758"/>
                    <a:pt x="0" y="86115"/>
                  </a:cubicBezTo>
                  <a:close/>
                  <a:moveTo>
                    <a:pt x="113851" y="66032"/>
                  </a:moveTo>
                  <a:cubicBezTo>
                    <a:pt x="113243" y="48981"/>
                    <a:pt x="104978" y="38633"/>
                    <a:pt x="88756" y="38633"/>
                  </a:cubicBezTo>
                  <a:cubicBezTo>
                    <a:pt x="74068" y="38633"/>
                    <a:pt x="63662" y="48070"/>
                    <a:pt x="61212" y="66032"/>
                  </a:cubicBezTo>
                  <a:lnTo>
                    <a:pt x="113851" y="66032"/>
                  </a:lnTo>
                  <a:close/>
                </a:path>
              </a:pathLst>
            </a:custGeom>
            <a:solidFill>
              <a:srgbClr val="051B31"/>
            </a:solidFill>
            <a:ln w="31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800"/>
            </a:p>
          </p:txBody>
        </p:sp>
        <p:sp>
          <p:nvSpPr>
            <p:cNvPr id="10" name="Forme libre 9">
              <a:extLst>
                <a:ext uri="{FF2B5EF4-FFF2-40B4-BE49-F238E27FC236}">
                  <a16:creationId xmlns:a16="http://schemas.microsoft.com/office/drawing/2014/main" id="{AF4D0A14-5ABF-3FE3-9648-C82A7B98A165}"/>
                </a:ext>
              </a:extLst>
            </p:cNvPr>
            <p:cNvSpPr/>
            <p:nvPr/>
          </p:nvSpPr>
          <p:spPr>
            <a:xfrm>
              <a:off x="223252" y="806487"/>
              <a:ext cx="164965" cy="228269"/>
            </a:xfrm>
            <a:custGeom>
              <a:avLst/>
              <a:gdLst>
                <a:gd name="connsiteX0" fmla="*/ 0 w 164965"/>
                <a:gd name="connsiteY0" fmla="*/ 0 h 228269"/>
                <a:gd name="connsiteX1" fmla="*/ 60296 w 164965"/>
                <a:gd name="connsiteY1" fmla="*/ 0 h 228269"/>
                <a:gd name="connsiteX2" fmla="*/ 60296 w 164965"/>
                <a:gd name="connsiteY2" fmla="*/ 129354 h 228269"/>
                <a:gd name="connsiteX3" fmla="*/ 99162 w 164965"/>
                <a:gd name="connsiteY3" fmla="*/ 69056 h 228269"/>
                <a:gd name="connsiteX4" fmla="*/ 160990 w 164965"/>
                <a:gd name="connsiteY4" fmla="*/ 69056 h 228269"/>
                <a:gd name="connsiteX5" fmla="*/ 111718 w 164965"/>
                <a:gd name="connsiteY5" fmla="*/ 140307 h 228269"/>
                <a:gd name="connsiteX6" fmla="*/ 164965 w 164965"/>
                <a:gd name="connsiteY6" fmla="*/ 228270 h 228269"/>
                <a:gd name="connsiteX7" fmla="*/ 98246 w 164965"/>
                <a:gd name="connsiteY7" fmla="*/ 228270 h 228269"/>
                <a:gd name="connsiteX8" fmla="*/ 60296 w 164965"/>
                <a:gd name="connsiteY8" fmla="*/ 161923 h 228269"/>
                <a:gd name="connsiteX9" fmla="*/ 60296 w 164965"/>
                <a:gd name="connsiteY9" fmla="*/ 228270 h 228269"/>
                <a:gd name="connsiteX10" fmla="*/ 0 w 164965"/>
                <a:gd name="connsiteY10" fmla="*/ 228270 h 228269"/>
                <a:gd name="connsiteX11" fmla="*/ 0 w 164965"/>
                <a:gd name="connsiteY11" fmla="*/ 0 h 228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4965" h="228269">
                  <a:moveTo>
                    <a:pt x="0" y="0"/>
                  </a:moveTo>
                  <a:lnTo>
                    <a:pt x="60296" y="0"/>
                  </a:lnTo>
                  <a:lnTo>
                    <a:pt x="60296" y="129354"/>
                  </a:lnTo>
                  <a:lnTo>
                    <a:pt x="99162" y="69056"/>
                  </a:lnTo>
                  <a:lnTo>
                    <a:pt x="160990" y="69056"/>
                  </a:lnTo>
                  <a:lnTo>
                    <a:pt x="111718" y="140307"/>
                  </a:lnTo>
                  <a:lnTo>
                    <a:pt x="164965" y="228270"/>
                  </a:lnTo>
                  <a:lnTo>
                    <a:pt x="98246" y="228270"/>
                  </a:lnTo>
                  <a:lnTo>
                    <a:pt x="60296" y="161923"/>
                  </a:lnTo>
                  <a:lnTo>
                    <a:pt x="60296" y="228270"/>
                  </a:lnTo>
                  <a:lnTo>
                    <a:pt x="0" y="2282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51B31"/>
            </a:solidFill>
            <a:ln w="31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800"/>
            </a:p>
          </p:txBody>
        </p:sp>
        <p:sp>
          <p:nvSpPr>
            <p:cNvPr id="12" name="Forme libre 11">
              <a:extLst>
                <a:ext uri="{FF2B5EF4-FFF2-40B4-BE49-F238E27FC236}">
                  <a16:creationId xmlns:a16="http://schemas.microsoft.com/office/drawing/2014/main" id="{99C5E810-A6D4-58C4-5749-B815375C2B54}"/>
                </a:ext>
              </a:extLst>
            </p:cNvPr>
            <p:cNvSpPr/>
            <p:nvPr/>
          </p:nvSpPr>
          <p:spPr>
            <a:xfrm>
              <a:off x="395558" y="875543"/>
              <a:ext cx="59986" cy="159213"/>
            </a:xfrm>
            <a:custGeom>
              <a:avLst/>
              <a:gdLst>
                <a:gd name="connsiteX0" fmla="*/ 0 w 59986"/>
                <a:gd name="connsiteY0" fmla="*/ 0 h 159213"/>
                <a:gd name="connsiteX1" fmla="*/ 59987 w 59986"/>
                <a:gd name="connsiteY1" fmla="*/ 0 h 159213"/>
                <a:gd name="connsiteX2" fmla="*/ 59987 w 59986"/>
                <a:gd name="connsiteY2" fmla="*/ 159214 h 159213"/>
                <a:gd name="connsiteX3" fmla="*/ 0 w 59986"/>
                <a:gd name="connsiteY3" fmla="*/ 159214 h 159213"/>
                <a:gd name="connsiteX4" fmla="*/ 0 w 59986"/>
                <a:gd name="connsiteY4" fmla="*/ 0 h 159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986" h="159213">
                  <a:moveTo>
                    <a:pt x="0" y="0"/>
                  </a:moveTo>
                  <a:lnTo>
                    <a:pt x="59987" y="0"/>
                  </a:lnTo>
                  <a:lnTo>
                    <a:pt x="59987" y="159214"/>
                  </a:lnTo>
                  <a:lnTo>
                    <a:pt x="0" y="1592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51B31"/>
            </a:solidFill>
            <a:ln w="31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800"/>
            </a:p>
          </p:txBody>
        </p:sp>
        <p:sp>
          <p:nvSpPr>
            <p:cNvPr id="14" name="Forme libre 13">
              <a:extLst>
                <a:ext uri="{FF2B5EF4-FFF2-40B4-BE49-F238E27FC236}">
                  <a16:creationId xmlns:a16="http://schemas.microsoft.com/office/drawing/2014/main" id="{C6BD98AB-5879-921B-75DF-9EBE9E56B328}"/>
                </a:ext>
              </a:extLst>
            </p:cNvPr>
            <p:cNvSpPr/>
            <p:nvPr/>
          </p:nvSpPr>
          <p:spPr>
            <a:xfrm>
              <a:off x="479498" y="871318"/>
              <a:ext cx="164662" cy="163439"/>
            </a:xfrm>
            <a:custGeom>
              <a:avLst/>
              <a:gdLst>
                <a:gd name="connsiteX0" fmla="*/ 0 w 164662"/>
                <a:gd name="connsiteY0" fmla="*/ 4226 h 163439"/>
                <a:gd name="connsiteX1" fmla="*/ 60303 w 164662"/>
                <a:gd name="connsiteY1" fmla="*/ 4226 h 163439"/>
                <a:gd name="connsiteX2" fmla="*/ 60303 w 164662"/>
                <a:gd name="connsiteY2" fmla="*/ 29826 h 163439"/>
                <a:gd name="connsiteX3" fmla="*/ 113252 w 164662"/>
                <a:gd name="connsiteY3" fmla="*/ 0 h 163439"/>
                <a:gd name="connsiteX4" fmla="*/ 164663 w 164662"/>
                <a:gd name="connsiteY4" fmla="*/ 58741 h 163439"/>
                <a:gd name="connsiteX5" fmla="*/ 164663 w 164662"/>
                <a:gd name="connsiteY5" fmla="*/ 163439 h 163439"/>
                <a:gd name="connsiteX6" fmla="*/ 104351 w 164662"/>
                <a:gd name="connsiteY6" fmla="*/ 163439 h 163439"/>
                <a:gd name="connsiteX7" fmla="*/ 104351 w 164662"/>
                <a:gd name="connsiteY7" fmla="*/ 72163 h 163439"/>
                <a:gd name="connsiteX8" fmla="*/ 84156 w 164662"/>
                <a:gd name="connsiteY8" fmla="*/ 47813 h 163439"/>
                <a:gd name="connsiteX9" fmla="*/ 60287 w 164662"/>
                <a:gd name="connsiteY9" fmla="*/ 75510 h 163439"/>
                <a:gd name="connsiteX10" fmla="*/ 60287 w 164662"/>
                <a:gd name="connsiteY10" fmla="*/ 163439 h 163439"/>
                <a:gd name="connsiteX11" fmla="*/ 0 w 164662"/>
                <a:gd name="connsiteY11" fmla="*/ 163439 h 163439"/>
                <a:gd name="connsiteX12" fmla="*/ 0 w 164662"/>
                <a:gd name="connsiteY12" fmla="*/ 4226 h 163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4662" h="163439">
                  <a:moveTo>
                    <a:pt x="0" y="4226"/>
                  </a:moveTo>
                  <a:lnTo>
                    <a:pt x="60303" y="4226"/>
                  </a:lnTo>
                  <a:lnTo>
                    <a:pt x="60303" y="29826"/>
                  </a:lnTo>
                  <a:cubicBezTo>
                    <a:pt x="69175" y="13090"/>
                    <a:pt x="86313" y="0"/>
                    <a:pt x="113252" y="0"/>
                  </a:cubicBezTo>
                  <a:cubicBezTo>
                    <a:pt x="143543" y="0"/>
                    <a:pt x="164663" y="19172"/>
                    <a:pt x="164663" y="58741"/>
                  </a:cubicBezTo>
                  <a:lnTo>
                    <a:pt x="164663" y="163439"/>
                  </a:lnTo>
                  <a:lnTo>
                    <a:pt x="104351" y="163439"/>
                  </a:lnTo>
                  <a:lnTo>
                    <a:pt x="104351" y="72163"/>
                  </a:lnTo>
                  <a:cubicBezTo>
                    <a:pt x="104351" y="56032"/>
                    <a:pt x="98519" y="47813"/>
                    <a:pt x="84156" y="47813"/>
                  </a:cubicBezTo>
                  <a:cubicBezTo>
                    <a:pt x="69159" y="47813"/>
                    <a:pt x="60287" y="56645"/>
                    <a:pt x="60287" y="75510"/>
                  </a:cubicBezTo>
                  <a:lnTo>
                    <a:pt x="60287" y="163439"/>
                  </a:lnTo>
                  <a:lnTo>
                    <a:pt x="0" y="163439"/>
                  </a:lnTo>
                  <a:lnTo>
                    <a:pt x="0" y="4226"/>
                  </a:lnTo>
                  <a:close/>
                </a:path>
              </a:pathLst>
            </a:custGeom>
            <a:solidFill>
              <a:srgbClr val="051B31"/>
            </a:solidFill>
            <a:ln w="31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800"/>
            </a:p>
          </p:txBody>
        </p:sp>
        <p:sp>
          <p:nvSpPr>
            <p:cNvPr id="15" name="Forme libre 14">
              <a:extLst>
                <a:ext uri="{FF2B5EF4-FFF2-40B4-BE49-F238E27FC236}">
                  <a16:creationId xmlns:a16="http://schemas.microsoft.com/office/drawing/2014/main" id="{1A999C7B-AA07-F9D6-989C-66907DC63663}"/>
                </a:ext>
              </a:extLst>
            </p:cNvPr>
            <p:cNvSpPr/>
            <p:nvPr/>
          </p:nvSpPr>
          <p:spPr>
            <a:xfrm>
              <a:off x="656128" y="871318"/>
              <a:ext cx="178119" cy="167399"/>
            </a:xfrm>
            <a:custGeom>
              <a:avLst/>
              <a:gdLst>
                <a:gd name="connsiteX0" fmla="*/ 0 w 178119"/>
                <a:gd name="connsiteY0" fmla="*/ 85825 h 167399"/>
                <a:gd name="connsiteX1" fmla="*/ 0 w 178119"/>
                <a:gd name="connsiteY1" fmla="*/ 83397 h 167399"/>
                <a:gd name="connsiteX2" fmla="*/ 89353 w 178119"/>
                <a:gd name="connsiteY2" fmla="*/ 0 h 167399"/>
                <a:gd name="connsiteX3" fmla="*/ 178119 w 178119"/>
                <a:gd name="connsiteY3" fmla="*/ 81873 h 167399"/>
                <a:gd name="connsiteX4" fmla="*/ 178119 w 178119"/>
                <a:gd name="connsiteY4" fmla="*/ 84309 h 167399"/>
                <a:gd name="connsiteX5" fmla="*/ 89053 w 178119"/>
                <a:gd name="connsiteY5" fmla="*/ 167400 h 167399"/>
                <a:gd name="connsiteX6" fmla="*/ 0 w 178119"/>
                <a:gd name="connsiteY6" fmla="*/ 85825 h 167399"/>
                <a:gd name="connsiteX7" fmla="*/ 116924 w 178119"/>
                <a:gd name="connsiteY7" fmla="*/ 84590 h 167399"/>
                <a:gd name="connsiteX8" fmla="*/ 116924 w 178119"/>
                <a:gd name="connsiteY8" fmla="*/ 82453 h 167399"/>
                <a:gd name="connsiteX9" fmla="*/ 89372 w 178119"/>
                <a:gd name="connsiteY9" fmla="*/ 44101 h 167399"/>
                <a:gd name="connsiteX10" fmla="*/ 60912 w 178119"/>
                <a:gd name="connsiteY10" fmla="*/ 81542 h 167399"/>
                <a:gd name="connsiteX11" fmla="*/ 60912 w 178119"/>
                <a:gd name="connsiteY11" fmla="*/ 83977 h 167399"/>
                <a:gd name="connsiteX12" fmla="*/ 89372 w 178119"/>
                <a:gd name="connsiteY12" fmla="*/ 123240 h 167399"/>
                <a:gd name="connsiteX13" fmla="*/ 116924 w 178119"/>
                <a:gd name="connsiteY13" fmla="*/ 84590 h 167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8119" h="167399">
                  <a:moveTo>
                    <a:pt x="0" y="85825"/>
                  </a:moveTo>
                  <a:lnTo>
                    <a:pt x="0" y="83397"/>
                  </a:lnTo>
                  <a:cubicBezTo>
                    <a:pt x="0" y="31649"/>
                    <a:pt x="38874" y="0"/>
                    <a:pt x="89353" y="0"/>
                  </a:cubicBezTo>
                  <a:cubicBezTo>
                    <a:pt x="139243" y="0"/>
                    <a:pt x="178119" y="30738"/>
                    <a:pt x="178119" y="81873"/>
                  </a:cubicBezTo>
                  <a:lnTo>
                    <a:pt x="178119" y="84309"/>
                  </a:lnTo>
                  <a:cubicBezTo>
                    <a:pt x="178119" y="136654"/>
                    <a:pt x="138962" y="167400"/>
                    <a:pt x="89053" y="167400"/>
                  </a:cubicBezTo>
                  <a:cubicBezTo>
                    <a:pt x="39148" y="167400"/>
                    <a:pt x="0" y="138178"/>
                    <a:pt x="0" y="85825"/>
                  </a:cubicBezTo>
                  <a:close/>
                  <a:moveTo>
                    <a:pt x="116924" y="84590"/>
                  </a:moveTo>
                  <a:lnTo>
                    <a:pt x="116924" y="82453"/>
                  </a:lnTo>
                  <a:cubicBezTo>
                    <a:pt x="116924" y="57498"/>
                    <a:pt x="108042" y="44101"/>
                    <a:pt x="89372" y="44101"/>
                  </a:cubicBezTo>
                  <a:cubicBezTo>
                    <a:pt x="71041" y="44101"/>
                    <a:pt x="60912" y="56587"/>
                    <a:pt x="60912" y="81542"/>
                  </a:cubicBezTo>
                  <a:lnTo>
                    <a:pt x="60912" y="83977"/>
                  </a:lnTo>
                  <a:cubicBezTo>
                    <a:pt x="60912" y="109843"/>
                    <a:pt x="70074" y="123240"/>
                    <a:pt x="89372" y="123240"/>
                  </a:cubicBezTo>
                  <a:cubicBezTo>
                    <a:pt x="107732" y="123265"/>
                    <a:pt x="116924" y="109868"/>
                    <a:pt x="116924" y="84590"/>
                  </a:cubicBezTo>
                  <a:close/>
                </a:path>
              </a:pathLst>
            </a:custGeom>
            <a:solidFill>
              <a:srgbClr val="051B31"/>
            </a:solidFill>
            <a:ln w="31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800"/>
            </a:p>
          </p:txBody>
        </p:sp>
        <p:sp>
          <p:nvSpPr>
            <p:cNvPr id="16" name="Forme libre 15">
              <a:extLst>
                <a:ext uri="{FF2B5EF4-FFF2-40B4-BE49-F238E27FC236}">
                  <a16:creationId xmlns:a16="http://schemas.microsoft.com/office/drawing/2014/main" id="{45381202-6CCF-00F6-242E-39F4F51D2D0D}"/>
                </a:ext>
              </a:extLst>
            </p:cNvPr>
            <p:cNvSpPr/>
            <p:nvPr/>
          </p:nvSpPr>
          <p:spPr>
            <a:xfrm>
              <a:off x="393624" y="800149"/>
              <a:ext cx="63919" cy="63562"/>
            </a:xfrm>
            <a:custGeom>
              <a:avLst/>
              <a:gdLst>
                <a:gd name="connsiteX0" fmla="*/ 63920 w 63919"/>
                <a:gd name="connsiteY0" fmla="*/ 31781 h 63562"/>
                <a:gd name="connsiteX1" fmla="*/ 58536 w 63919"/>
                <a:gd name="connsiteY1" fmla="*/ 14128 h 63562"/>
                <a:gd name="connsiteX2" fmla="*/ 44199 w 63919"/>
                <a:gd name="connsiteY2" fmla="*/ 2422 h 63562"/>
                <a:gd name="connsiteX3" fmla="*/ 25736 w 63919"/>
                <a:gd name="connsiteY3" fmla="*/ 608 h 63562"/>
                <a:gd name="connsiteX4" fmla="*/ 9372 w 63919"/>
                <a:gd name="connsiteY4" fmla="*/ 9297 h 63562"/>
                <a:gd name="connsiteX5" fmla="*/ 619 w 63919"/>
                <a:gd name="connsiteY5" fmla="*/ 25561 h 63562"/>
                <a:gd name="connsiteX6" fmla="*/ 2424 w 63919"/>
                <a:gd name="connsiteY6" fmla="*/ 43921 h 63562"/>
                <a:gd name="connsiteX7" fmla="*/ 14178 w 63919"/>
                <a:gd name="connsiteY7" fmla="*/ 58191 h 63562"/>
                <a:gd name="connsiteX8" fmla="*/ 31926 w 63919"/>
                <a:gd name="connsiteY8" fmla="*/ 63563 h 63562"/>
                <a:gd name="connsiteX9" fmla="*/ 44170 w 63919"/>
                <a:gd name="connsiteY9" fmla="*/ 61155 h 63562"/>
                <a:gd name="connsiteX10" fmla="*/ 54551 w 63919"/>
                <a:gd name="connsiteY10" fmla="*/ 54268 h 63562"/>
                <a:gd name="connsiteX11" fmla="*/ 61486 w 63919"/>
                <a:gd name="connsiteY11" fmla="*/ 43953 h 63562"/>
                <a:gd name="connsiteX12" fmla="*/ 63920 w 63919"/>
                <a:gd name="connsiteY12" fmla="*/ 31781 h 63562"/>
                <a:gd name="connsiteX13" fmla="*/ 63920 w 63919"/>
                <a:gd name="connsiteY13" fmla="*/ 31781 h 63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919" h="63562">
                  <a:moveTo>
                    <a:pt x="63920" y="31781"/>
                  </a:moveTo>
                  <a:cubicBezTo>
                    <a:pt x="63920" y="25497"/>
                    <a:pt x="62047" y="19354"/>
                    <a:pt x="58536" y="14128"/>
                  </a:cubicBezTo>
                  <a:cubicBezTo>
                    <a:pt x="55025" y="8902"/>
                    <a:pt x="50038" y="4829"/>
                    <a:pt x="44199" y="2422"/>
                  </a:cubicBezTo>
                  <a:cubicBezTo>
                    <a:pt x="38361" y="16"/>
                    <a:pt x="31936" y="-615"/>
                    <a:pt x="25736" y="608"/>
                  </a:cubicBezTo>
                  <a:cubicBezTo>
                    <a:pt x="19540" y="1832"/>
                    <a:pt x="13843" y="4855"/>
                    <a:pt x="9372" y="9297"/>
                  </a:cubicBezTo>
                  <a:cubicBezTo>
                    <a:pt x="4903" y="13738"/>
                    <a:pt x="1857" y="19398"/>
                    <a:pt x="619" y="25561"/>
                  </a:cubicBezTo>
                  <a:cubicBezTo>
                    <a:pt x="-619" y="31724"/>
                    <a:pt x="9" y="38113"/>
                    <a:pt x="2424" y="43921"/>
                  </a:cubicBezTo>
                  <a:cubicBezTo>
                    <a:pt x="4839" y="49729"/>
                    <a:pt x="8930" y="54695"/>
                    <a:pt x="14178" y="58191"/>
                  </a:cubicBezTo>
                  <a:cubicBezTo>
                    <a:pt x="19430" y="61687"/>
                    <a:pt x="25607" y="63556"/>
                    <a:pt x="31926" y="63563"/>
                  </a:cubicBezTo>
                  <a:cubicBezTo>
                    <a:pt x="36127" y="63568"/>
                    <a:pt x="40285" y="62750"/>
                    <a:pt x="44170" y="61155"/>
                  </a:cubicBezTo>
                  <a:cubicBezTo>
                    <a:pt x="48052" y="59560"/>
                    <a:pt x="51579" y="57220"/>
                    <a:pt x="54551" y="54268"/>
                  </a:cubicBezTo>
                  <a:cubicBezTo>
                    <a:pt x="57520" y="51317"/>
                    <a:pt x="59877" y="47811"/>
                    <a:pt x="61486" y="43953"/>
                  </a:cubicBezTo>
                  <a:cubicBezTo>
                    <a:pt x="63094" y="40094"/>
                    <a:pt x="63920" y="35958"/>
                    <a:pt x="63920" y="31781"/>
                  </a:cubicBezTo>
                  <a:lnTo>
                    <a:pt x="63920" y="31781"/>
                  </a:lnTo>
                  <a:close/>
                </a:path>
              </a:pathLst>
            </a:custGeom>
            <a:solidFill>
              <a:srgbClr val="051B31"/>
            </a:solidFill>
            <a:ln w="31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800"/>
            </a:p>
          </p:txBody>
        </p:sp>
        <p:sp>
          <p:nvSpPr>
            <p:cNvPr id="17" name="Forme libre 16">
              <a:extLst>
                <a:ext uri="{FF2B5EF4-FFF2-40B4-BE49-F238E27FC236}">
                  <a16:creationId xmlns:a16="http://schemas.microsoft.com/office/drawing/2014/main" id="{30F4F242-EB0A-386D-1FE5-C3C88D6295EA}"/>
                </a:ext>
              </a:extLst>
            </p:cNvPr>
            <p:cNvSpPr/>
            <p:nvPr/>
          </p:nvSpPr>
          <p:spPr>
            <a:xfrm>
              <a:off x="838197" y="975196"/>
              <a:ext cx="63919" cy="63562"/>
            </a:xfrm>
            <a:custGeom>
              <a:avLst/>
              <a:gdLst>
                <a:gd name="connsiteX0" fmla="*/ 63920 w 63919"/>
                <a:gd name="connsiteY0" fmla="*/ 31732 h 63562"/>
                <a:gd name="connsiteX1" fmla="*/ 58507 w 63919"/>
                <a:gd name="connsiteY1" fmla="*/ 14087 h 63562"/>
                <a:gd name="connsiteX2" fmla="*/ 44151 w 63919"/>
                <a:gd name="connsiteY2" fmla="*/ 2403 h 63562"/>
                <a:gd name="connsiteX3" fmla="*/ 25688 w 63919"/>
                <a:gd name="connsiteY3" fmla="*/ 618 h 63562"/>
                <a:gd name="connsiteX4" fmla="*/ 9336 w 63919"/>
                <a:gd name="connsiteY4" fmla="*/ 9332 h 63562"/>
                <a:gd name="connsiteX5" fmla="*/ 609 w 63919"/>
                <a:gd name="connsiteY5" fmla="*/ 25610 h 63562"/>
                <a:gd name="connsiteX6" fmla="*/ 2440 w 63919"/>
                <a:gd name="connsiteY6" fmla="*/ 43967 h 63562"/>
                <a:gd name="connsiteX7" fmla="*/ 14220 w 63919"/>
                <a:gd name="connsiteY7" fmla="*/ 58218 h 63562"/>
                <a:gd name="connsiteX8" fmla="*/ 31978 w 63919"/>
                <a:gd name="connsiteY8" fmla="*/ 63563 h 63562"/>
                <a:gd name="connsiteX9" fmla="*/ 44212 w 63919"/>
                <a:gd name="connsiteY9" fmla="*/ 61134 h 63562"/>
                <a:gd name="connsiteX10" fmla="*/ 54583 w 63919"/>
                <a:gd name="connsiteY10" fmla="*/ 54231 h 63562"/>
                <a:gd name="connsiteX11" fmla="*/ 61502 w 63919"/>
                <a:gd name="connsiteY11" fmla="*/ 43905 h 63562"/>
                <a:gd name="connsiteX12" fmla="*/ 63920 w 63919"/>
                <a:gd name="connsiteY12" fmla="*/ 31732 h 63562"/>
                <a:gd name="connsiteX13" fmla="*/ 63920 w 63919"/>
                <a:gd name="connsiteY13" fmla="*/ 31732 h 63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919" h="63562">
                  <a:moveTo>
                    <a:pt x="63920" y="31732"/>
                  </a:moveTo>
                  <a:cubicBezTo>
                    <a:pt x="63910" y="25447"/>
                    <a:pt x="62027" y="19307"/>
                    <a:pt x="58507" y="14087"/>
                  </a:cubicBezTo>
                  <a:cubicBezTo>
                    <a:pt x="54990" y="8867"/>
                    <a:pt x="49993" y="4801"/>
                    <a:pt x="44151" y="2403"/>
                  </a:cubicBezTo>
                  <a:cubicBezTo>
                    <a:pt x="38309" y="6"/>
                    <a:pt x="31884" y="-615"/>
                    <a:pt x="25688" y="618"/>
                  </a:cubicBezTo>
                  <a:cubicBezTo>
                    <a:pt x="19492" y="1851"/>
                    <a:pt x="13801" y="4884"/>
                    <a:pt x="9336" y="9332"/>
                  </a:cubicBezTo>
                  <a:cubicBezTo>
                    <a:pt x="4871" y="13780"/>
                    <a:pt x="1834" y="19445"/>
                    <a:pt x="609" y="25610"/>
                  </a:cubicBezTo>
                  <a:cubicBezTo>
                    <a:pt x="-619" y="31774"/>
                    <a:pt x="19" y="38162"/>
                    <a:pt x="2440" y="43967"/>
                  </a:cubicBezTo>
                  <a:cubicBezTo>
                    <a:pt x="4865" y="49771"/>
                    <a:pt x="8962" y="54730"/>
                    <a:pt x="14220" y="58218"/>
                  </a:cubicBezTo>
                  <a:cubicBezTo>
                    <a:pt x="19479" y="61706"/>
                    <a:pt x="25656" y="63566"/>
                    <a:pt x="31978" y="63563"/>
                  </a:cubicBezTo>
                  <a:cubicBezTo>
                    <a:pt x="36175" y="63561"/>
                    <a:pt x="40334" y="62736"/>
                    <a:pt x="44212" y="61134"/>
                  </a:cubicBezTo>
                  <a:cubicBezTo>
                    <a:pt x="48091" y="59533"/>
                    <a:pt x="51614" y="57187"/>
                    <a:pt x="54583" y="54231"/>
                  </a:cubicBezTo>
                  <a:cubicBezTo>
                    <a:pt x="57549" y="51275"/>
                    <a:pt x="59900" y="47766"/>
                    <a:pt x="61502" y="43905"/>
                  </a:cubicBezTo>
                  <a:cubicBezTo>
                    <a:pt x="63104" y="40045"/>
                    <a:pt x="63926" y="35908"/>
                    <a:pt x="63920" y="31732"/>
                  </a:cubicBezTo>
                  <a:lnTo>
                    <a:pt x="63920" y="31732"/>
                  </a:lnTo>
                  <a:close/>
                </a:path>
              </a:pathLst>
            </a:custGeom>
            <a:solidFill>
              <a:srgbClr val="051B31"/>
            </a:solidFill>
            <a:ln w="31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800"/>
            </a:p>
          </p:txBody>
        </p:sp>
      </p:grpSp>
      <p:sp>
        <p:nvSpPr>
          <p:cNvPr id="8" name="Espace réservé du pied de page 2">
            <a:extLst>
              <a:ext uri="{FF2B5EF4-FFF2-40B4-BE49-F238E27FC236}">
                <a16:creationId xmlns:a16="http://schemas.microsoft.com/office/drawing/2014/main" id="{B7D8DCDA-FB58-EDCA-4354-89BC2EF8443A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>
          <a:xfrm rot="16200000">
            <a:off x="-2843689" y="7302325"/>
            <a:ext cx="6627644" cy="608542"/>
          </a:xfrm>
          <a:prstGeom prst="rect">
            <a:avLst/>
          </a:prstGeom>
        </p:spPr>
        <p:txBody>
          <a:bodyPr/>
          <a:lstStyle/>
          <a:p>
            <a:r>
              <a:rPr lang="fr-FR" dirty="0" err="1"/>
              <a:t>Nerea</a:t>
            </a:r>
            <a:r>
              <a:rPr lang="fr-FR" dirty="0"/>
              <a:t> Enrique | </a:t>
            </a:r>
            <a:r>
              <a:rPr lang="fr-FR" dirty="0" err="1"/>
              <a:t>StandAAArdise</a:t>
            </a:r>
            <a:r>
              <a:rPr lang="fr-FR" dirty="0"/>
              <a:t> </a:t>
            </a:r>
            <a:r>
              <a:rPr lang="fr-FR" dirty="0" err="1"/>
              <a:t>your</a:t>
            </a:r>
            <a:r>
              <a:rPr lang="fr-FR" dirty="0"/>
              <a:t> tests | Forum PHP 2024</a:t>
            </a:r>
          </a:p>
        </p:txBody>
      </p:sp>
    </p:spTree>
    <p:extLst>
      <p:ext uri="{BB962C8B-B14F-4D97-AF65-F5344CB8AC3E}">
        <p14:creationId xmlns:p14="http://schemas.microsoft.com/office/powerpoint/2010/main" val="169361671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_paragraph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du texte 12">
            <a:extLst>
              <a:ext uri="{FF2B5EF4-FFF2-40B4-BE49-F238E27FC236}">
                <a16:creationId xmlns:a16="http://schemas.microsoft.com/office/drawing/2014/main" id="{5AB36EAD-4A4E-F4B6-2F5C-15DE83B5A80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95475" y="4933950"/>
            <a:ext cx="6581776" cy="3829049"/>
          </a:xfrm>
        </p:spPr>
        <p:txBody>
          <a:bodyPr>
            <a:no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2200" b="0" i="0">
                <a:latin typeface="+mn-lt"/>
              </a:defRPr>
            </a:lvl1pPr>
            <a:lvl2pPr marL="685787" indent="0">
              <a:buNone/>
              <a:defRPr sz="1800" b="0" i="0">
                <a:latin typeface="Graphik Light" panose="020B0403030202060203" pitchFamily="34" charset="77"/>
              </a:defRPr>
            </a:lvl2pPr>
            <a:lvl3pPr marL="1371573" indent="0">
              <a:buNone/>
              <a:defRPr sz="1800" b="0" i="0">
                <a:latin typeface="Graphik Light" panose="020B0403030202060203" pitchFamily="34" charset="77"/>
              </a:defRPr>
            </a:lvl3pPr>
            <a:lvl4pPr marL="2057359" indent="0">
              <a:buNone/>
              <a:defRPr sz="1800" b="0" i="0">
                <a:latin typeface="Graphik Light" panose="020B0403030202060203" pitchFamily="34" charset="77"/>
              </a:defRPr>
            </a:lvl4pPr>
            <a:lvl5pPr marL="2743146" indent="0">
              <a:buNone/>
              <a:defRPr sz="1800" b="0" i="0">
                <a:latin typeface="Graphik Light" panose="020B0403030202060203" pitchFamily="34" charset="77"/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A57E2E48-BE7B-3361-AD8D-80C78CBFBAE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95475" y="4419584"/>
            <a:ext cx="6581776" cy="34290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400" b="1" i="0">
                <a:latin typeface="+mj-lt"/>
              </a:defRPr>
            </a:lvl1pPr>
          </a:lstStyle>
          <a:p>
            <a:pPr lvl="0"/>
            <a:r>
              <a:rPr lang="fr-FR"/>
              <a:t>Sous-titre 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BBD33E1A-E93A-79CC-FF6F-0472E88FDF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95477" y="1476374"/>
            <a:ext cx="8071485" cy="1289686"/>
          </a:xfrm>
        </p:spPr>
        <p:txBody>
          <a:bodyPr anchor="t"/>
          <a:lstStyle/>
          <a:p>
            <a:r>
              <a:rPr lang="fr-FR"/>
              <a:t>Titre de la slide sur une à deux lignes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3DA6CA8-DCC3-6F02-DB8D-CEE8F62376D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518557C-7C33-A449-BE2B-DD9B58F4A5B0}" type="slidenum">
              <a:rPr lang="fr-FR" smtClean="0"/>
              <a:pPr/>
              <a:t>‹N°›</a:t>
            </a:fld>
            <a:endParaRPr lang="fr-FR"/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45829CCA-4441-58CF-146C-47421CF48A69}"/>
              </a:ext>
            </a:extLst>
          </p:cNvPr>
          <p:cNvCxnSpPr>
            <a:cxnSpLocks/>
          </p:cNvCxnSpPr>
          <p:nvPr userDrawn="1"/>
        </p:nvCxnSpPr>
        <p:spPr>
          <a:xfrm flipH="1">
            <a:off x="17906400" y="5715000"/>
            <a:ext cx="3816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D48F99FB-0350-EB80-6590-98D2F75AB8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895477" y="1133479"/>
            <a:ext cx="2638425" cy="219075"/>
          </a:xfrm>
        </p:spPr>
        <p:txBody>
          <a:bodyPr anchor="ctr">
            <a:noAutofit/>
          </a:bodyPr>
          <a:lstStyle>
            <a:lvl1pPr marL="0" indent="0">
              <a:buNone/>
              <a:defRPr sz="1600">
                <a:solidFill>
                  <a:schemeClr val="accent2"/>
                </a:solidFill>
              </a:defRPr>
            </a:lvl1pPr>
          </a:lstStyle>
          <a:p>
            <a:pPr lvl="0"/>
            <a:r>
              <a:rPr lang="fr-FR"/>
              <a:t>1. CHAPITRE</a:t>
            </a:r>
          </a:p>
        </p:txBody>
      </p:sp>
      <p:sp>
        <p:nvSpPr>
          <p:cNvPr id="16" name="Espace réservé du texte 12">
            <a:extLst>
              <a:ext uri="{FF2B5EF4-FFF2-40B4-BE49-F238E27FC236}">
                <a16:creationId xmlns:a16="http://schemas.microsoft.com/office/drawing/2014/main" id="{19047936-88F6-7F13-718B-6C81871EF17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725024" y="4933950"/>
            <a:ext cx="6581776" cy="3829049"/>
          </a:xfrm>
        </p:spPr>
        <p:txBody>
          <a:bodyPr>
            <a:no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2200" b="0" i="0">
                <a:latin typeface="+mn-lt"/>
              </a:defRPr>
            </a:lvl1pPr>
            <a:lvl2pPr marL="685787" indent="0">
              <a:buNone/>
              <a:defRPr sz="1800" b="0" i="0">
                <a:latin typeface="Graphik Light" panose="020B0403030202060203" pitchFamily="34" charset="77"/>
              </a:defRPr>
            </a:lvl2pPr>
            <a:lvl3pPr marL="1371573" indent="0">
              <a:buNone/>
              <a:defRPr sz="1800" b="0" i="0">
                <a:latin typeface="Graphik Light" panose="020B0403030202060203" pitchFamily="34" charset="77"/>
              </a:defRPr>
            </a:lvl3pPr>
            <a:lvl4pPr marL="2057359" indent="0">
              <a:buNone/>
              <a:defRPr sz="1800" b="0" i="0">
                <a:latin typeface="Graphik Light" panose="020B0403030202060203" pitchFamily="34" charset="77"/>
              </a:defRPr>
            </a:lvl4pPr>
            <a:lvl5pPr marL="2743146" indent="0">
              <a:buNone/>
              <a:defRPr sz="1800" b="0" i="0">
                <a:latin typeface="Graphik Light" panose="020B0403030202060203" pitchFamily="34" charset="77"/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7" name="Espace réservé du texte 5">
            <a:extLst>
              <a:ext uri="{FF2B5EF4-FFF2-40B4-BE49-F238E27FC236}">
                <a16:creationId xmlns:a16="http://schemas.microsoft.com/office/drawing/2014/main" id="{3B561486-1CEF-C439-AE5E-41803DC82BF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725024" y="4419584"/>
            <a:ext cx="6581776" cy="34290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400" b="1" i="0">
                <a:latin typeface="+mj-lt"/>
              </a:defRPr>
            </a:lvl1pPr>
          </a:lstStyle>
          <a:p>
            <a:pPr lvl="0"/>
            <a:r>
              <a:rPr lang="fr-FR"/>
              <a:t>Sous-titre</a:t>
            </a:r>
          </a:p>
        </p:txBody>
      </p:sp>
      <p:sp>
        <p:nvSpPr>
          <p:cNvPr id="5" name="Corde 4">
            <a:extLst>
              <a:ext uri="{FF2B5EF4-FFF2-40B4-BE49-F238E27FC236}">
                <a16:creationId xmlns:a16="http://schemas.microsoft.com/office/drawing/2014/main" id="{A05EA555-FABD-2DD9-8FE4-A9EFAECDB91E}"/>
              </a:ext>
            </a:extLst>
          </p:cNvPr>
          <p:cNvSpPr/>
          <p:nvPr userDrawn="1"/>
        </p:nvSpPr>
        <p:spPr>
          <a:xfrm>
            <a:off x="17821277" y="10296526"/>
            <a:ext cx="714374" cy="714374"/>
          </a:xfrm>
          <a:prstGeom prst="chord">
            <a:avLst>
              <a:gd name="adj1" fmla="val 4288123"/>
              <a:gd name="adj2" fmla="val 1728879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grpSp>
        <p:nvGrpSpPr>
          <p:cNvPr id="9" name="Image 5" descr="preencoded.png">
            <a:extLst>
              <a:ext uri="{FF2B5EF4-FFF2-40B4-BE49-F238E27FC236}">
                <a16:creationId xmlns:a16="http://schemas.microsoft.com/office/drawing/2014/main" id="{4C2EC371-BCAC-99C8-C1FA-24DEA3277B0F}"/>
              </a:ext>
            </a:extLst>
          </p:cNvPr>
          <p:cNvGrpSpPr/>
          <p:nvPr userDrawn="1"/>
        </p:nvGrpSpPr>
        <p:grpSpPr>
          <a:xfrm rot="16200000">
            <a:off x="38135" y="800153"/>
            <a:ext cx="863983" cy="238609"/>
            <a:chOff x="38133" y="800149"/>
            <a:chExt cx="863983" cy="238609"/>
          </a:xfrm>
          <a:solidFill>
            <a:srgbClr val="051B31"/>
          </a:solidFill>
        </p:grpSpPr>
        <p:sp>
          <p:nvSpPr>
            <p:cNvPr id="10" name="Forme libre 9">
              <a:extLst>
                <a:ext uri="{FF2B5EF4-FFF2-40B4-BE49-F238E27FC236}">
                  <a16:creationId xmlns:a16="http://schemas.microsoft.com/office/drawing/2014/main" id="{3FF29002-D786-962F-31E9-FA64143C82B0}"/>
                </a:ext>
              </a:extLst>
            </p:cNvPr>
            <p:cNvSpPr/>
            <p:nvPr/>
          </p:nvSpPr>
          <p:spPr>
            <a:xfrm>
              <a:off x="38133" y="871003"/>
              <a:ext cx="173154" cy="167697"/>
            </a:xfrm>
            <a:custGeom>
              <a:avLst/>
              <a:gdLst>
                <a:gd name="connsiteX0" fmla="*/ 0 w 173154"/>
                <a:gd name="connsiteY0" fmla="*/ 86115 h 167697"/>
                <a:gd name="connsiteX1" fmla="*/ 0 w 173154"/>
                <a:gd name="connsiteY1" fmla="*/ 83679 h 167697"/>
                <a:gd name="connsiteX2" fmla="*/ 88756 w 173154"/>
                <a:gd name="connsiteY2" fmla="*/ 0 h 167697"/>
                <a:gd name="connsiteX3" fmla="*/ 173155 w 173154"/>
                <a:gd name="connsiteY3" fmla="*/ 82784 h 167697"/>
                <a:gd name="connsiteX4" fmla="*/ 173155 w 173154"/>
                <a:gd name="connsiteY4" fmla="*/ 97391 h 167697"/>
                <a:gd name="connsiteX5" fmla="*/ 60904 w 173154"/>
                <a:gd name="connsiteY5" fmla="*/ 97391 h 167697"/>
                <a:gd name="connsiteX6" fmla="*/ 90897 w 173154"/>
                <a:gd name="connsiteY6" fmla="*/ 126918 h 167697"/>
                <a:gd name="connsiteX7" fmla="*/ 116000 w 173154"/>
                <a:gd name="connsiteY7" fmla="*/ 109876 h 167697"/>
                <a:gd name="connsiteX8" fmla="*/ 172314 w 173154"/>
                <a:gd name="connsiteY8" fmla="*/ 109876 h 167697"/>
                <a:gd name="connsiteX9" fmla="*/ 88756 w 173154"/>
                <a:gd name="connsiteY9" fmla="*/ 167698 h 167697"/>
                <a:gd name="connsiteX10" fmla="*/ 0 w 173154"/>
                <a:gd name="connsiteY10" fmla="*/ 86115 h 167697"/>
                <a:gd name="connsiteX11" fmla="*/ 113851 w 173154"/>
                <a:gd name="connsiteY11" fmla="*/ 66032 h 167697"/>
                <a:gd name="connsiteX12" fmla="*/ 88756 w 173154"/>
                <a:gd name="connsiteY12" fmla="*/ 38633 h 167697"/>
                <a:gd name="connsiteX13" fmla="*/ 61212 w 173154"/>
                <a:gd name="connsiteY13" fmla="*/ 66032 h 167697"/>
                <a:gd name="connsiteX14" fmla="*/ 113851 w 173154"/>
                <a:gd name="connsiteY14" fmla="*/ 66032 h 167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73154" h="167697">
                  <a:moveTo>
                    <a:pt x="0" y="86115"/>
                  </a:moveTo>
                  <a:lnTo>
                    <a:pt x="0" y="83679"/>
                  </a:lnTo>
                  <a:cubicBezTo>
                    <a:pt x="0" y="31939"/>
                    <a:pt x="39783" y="0"/>
                    <a:pt x="88756" y="0"/>
                  </a:cubicBezTo>
                  <a:cubicBezTo>
                    <a:pt x="133747" y="0"/>
                    <a:pt x="172005" y="25567"/>
                    <a:pt x="173155" y="82784"/>
                  </a:cubicBezTo>
                  <a:lnTo>
                    <a:pt x="173155" y="97391"/>
                  </a:lnTo>
                  <a:lnTo>
                    <a:pt x="60904" y="97391"/>
                  </a:lnTo>
                  <a:cubicBezTo>
                    <a:pt x="62437" y="116570"/>
                    <a:pt x="73759" y="126918"/>
                    <a:pt x="90897" y="126918"/>
                  </a:cubicBezTo>
                  <a:cubicBezTo>
                    <a:pt x="107727" y="126918"/>
                    <a:pt x="114159" y="118998"/>
                    <a:pt x="116000" y="109876"/>
                  </a:cubicBezTo>
                  <a:lnTo>
                    <a:pt x="172314" y="109876"/>
                  </a:lnTo>
                  <a:cubicBezTo>
                    <a:pt x="167415" y="146389"/>
                    <a:pt x="139562" y="167698"/>
                    <a:pt x="88756" y="167698"/>
                  </a:cubicBezTo>
                  <a:cubicBezTo>
                    <a:pt x="37642" y="167681"/>
                    <a:pt x="0" y="138758"/>
                    <a:pt x="0" y="86115"/>
                  </a:cubicBezTo>
                  <a:close/>
                  <a:moveTo>
                    <a:pt x="113851" y="66032"/>
                  </a:moveTo>
                  <a:cubicBezTo>
                    <a:pt x="113243" y="48981"/>
                    <a:pt x="104978" y="38633"/>
                    <a:pt x="88756" y="38633"/>
                  </a:cubicBezTo>
                  <a:cubicBezTo>
                    <a:pt x="74068" y="38633"/>
                    <a:pt x="63662" y="48070"/>
                    <a:pt x="61212" y="66032"/>
                  </a:cubicBezTo>
                  <a:lnTo>
                    <a:pt x="113851" y="66032"/>
                  </a:lnTo>
                  <a:close/>
                </a:path>
              </a:pathLst>
            </a:custGeom>
            <a:solidFill>
              <a:srgbClr val="051B31"/>
            </a:solidFill>
            <a:ln w="31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800"/>
            </a:p>
          </p:txBody>
        </p:sp>
        <p:sp>
          <p:nvSpPr>
            <p:cNvPr id="14" name="Forme libre 13">
              <a:extLst>
                <a:ext uri="{FF2B5EF4-FFF2-40B4-BE49-F238E27FC236}">
                  <a16:creationId xmlns:a16="http://schemas.microsoft.com/office/drawing/2014/main" id="{CBCD0E00-B9C9-404F-6F1A-105424C6E5D8}"/>
                </a:ext>
              </a:extLst>
            </p:cNvPr>
            <p:cNvSpPr/>
            <p:nvPr/>
          </p:nvSpPr>
          <p:spPr>
            <a:xfrm>
              <a:off x="223252" y="806487"/>
              <a:ext cx="164965" cy="228269"/>
            </a:xfrm>
            <a:custGeom>
              <a:avLst/>
              <a:gdLst>
                <a:gd name="connsiteX0" fmla="*/ 0 w 164965"/>
                <a:gd name="connsiteY0" fmla="*/ 0 h 228269"/>
                <a:gd name="connsiteX1" fmla="*/ 60296 w 164965"/>
                <a:gd name="connsiteY1" fmla="*/ 0 h 228269"/>
                <a:gd name="connsiteX2" fmla="*/ 60296 w 164965"/>
                <a:gd name="connsiteY2" fmla="*/ 129354 h 228269"/>
                <a:gd name="connsiteX3" fmla="*/ 99162 w 164965"/>
                <a:gd name="connsiteY3" fmla="*/ 69056 h 228269"/>
                <a:gd name="connsiteX4" fmla="*/ 160990 w 164965"/>
                <a:gd name="connsiteY4" fmla="*/ 69056 h 228269"/>
                <a:gd name="connsiteX5" fmla="*/ 111718 w 164965"/>
                <a:gd name="connsiteY5" fmla="*/ 140307 h 228269"/>
                <a:gd name="connsiteX6" fmla="*/ 164965 w 164965"/>
                <a:gd name="connsiteY6" fmla="*/ 228270 h 228269"/>
                <a:gd name="connsiteX7" fmla="*/ 98246 w 164965"/>
                <a:gd name="connsiteY7" fmla="*/ 228270 h 228269"/>
                <a:gd name="connsiteX8" fmla="*/ 60296 w 164965"/>
                <a:gd name="connsiteY8" fmla="*/ 161923 h 228269"/>
                <a:gd name="connsiteX9" fmla="*/ 60296 w 164965"/>
                <a:gd name="connsiteY9" fmla="*/ 228270 h 228269"/>
                <a:gd name="connsiteX10" fmla="*/ 0 w 164965"/>
                <a:gd name="connsiteY10" fmla="*/ 228270 h 228269"/>
                <a:gd name="connsiteX11" fmla="*/ 0 w 164965"/>
                <a:gd name="connsiteY11" fmla="*/ 0 h 228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4965" h="228269">
                  <a:moveTo>
                    <a:pt x="0" y="0"/>
                  </a:moveTo>
                  <a:lnTo>
                    <a:pt x="60296" y="0"/>
                  </a:lnTo>
                  <a:lnTo>
                    <a:pt x="60296" y="129354"/>
                  </a:lnTo>
                  <a:lnTo>
                    <a:pt x="99162" y="69056"/>
                  </a:lnTo>
                  <a:lnTo>
                    <a:pt x="160990" y="69056"/>
                  </a:lnTo>
                  <a:lnTo>
                    <a:pt x="111718" y="140307"/>
                  </a:lnTo>
                  <a:lnTo>
                    <a:pt x="164965" y="228270"/>
                  </a:lnTo>
                  <a:lnTo>
                    <a:pt x="98246" y="228270"/>
                  </a:lnTo>
                  <a:lnTo>
                    <a:pt x="60296" y="161923"/>
                  </a:lnTo>
                  <a:lnTo>
                    <a:pt x="60296" y="228270"/>
                  </a:lnTo>
                  <a:lnTo>
                    <a:pt x="0" y="2282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51B31"/>
            </a:solidFill>
            <a:ln w="31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800"/>
            </a:p>
          </p:txBody>
        </p:sp>
        <p:sp>
          <p:nvSpPr>
            <p:cNvPr id="15" name="Forme libre 14">
              <a:extLst>
                <a:ext uri="{FF2B5EF4-FFF2-40B4-BE49-F238E27FC236}">
                  <a16:creationId xmlns:a16="http://schemas.microsoft.com/office/drawing/2014/main" id="{823A826F-530F-DC71-1638-C09E4608AD12}"/>
                </a:ext>
              </a:extLst>
            </p:cNvPr>
            <p:cNvSpPr/>
            <p:nvPr/>
          </p:nvSpPr>
          <p:spPr>
            <a:xfrm>
              <a:off x="395558" y="875543"/>
              <a:ext cx="59986" cy="159213"/>
            </a:xfrm>
            <a:custGeom>
              <a:avLst/>
              <a:gdLst>
                <a:gd name="connsiteX0" fmla="*/ 0 w 59986"/>
                <a:gd name="connsiteY0" fmla="*/ 0 h 159213"/>
                <a:gd name="connsiteX1" fmla="*/ 59987 w 59986"/>
                <a:gd name="connsiteY1" fmla="*/ 0 h 159213"/>
                <a:gd name="connsiteX2" fmla="*/ 59987 w 59986"/>
                <a:gd name="connsiteY2" fmla="*/ 159214 h 159213"/>
                <a:gd name="connsiteX3" fmla="*/ 0 w 59986"/>
                <a:gd name="connsiteY3" fmla="*/ 159214 h 159213"/>
                <a:gd name="connsiteX4" fmla="*/ 0 w 59986"/>
                <a:gd name="connsiteY4" fmla="*/ 0 h 159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986" h="159213">
                  <a:moveTo>
                    <a:pt x="0" y="0"/>
                  </a:moveTo>
                  <a:lnTo>
                    <a:pt x="59987" y="0"/>
                  </a:lnTo>
                  <a:lnTo>
                    <a:pt x="59987" y="159214"/>
                  </a:lnTo>
                  <a:lnTo>
                    <a:pt x="0" y="1592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51B31"/>
            </a:solidFill>
            <a:ln w="31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800"/>
            </a:p>
          </p:txBody>
        </p:sp>
        <p:sp>
          <p:nvSpPr>
            <p:cNvPr id="18" name="Forme libre 17">
              <a:extLst>
                <a:ext uri="{FF2B5EF4-FFF2-40B4-BE49-F238E27FC236}">
                  <a16:creationId xmlns:a16="http://schemas.microsoft.com/office/drawing/2014/main" id="{34573827-406C-8989-949C-378D81952B43}"/>
                </a:ext>
              </a:extLst>
            </p:cNvPr>
            <p:cNvSpPr/>
            <p:nvPr/>
          </p:nvSpPr>
          <p:spPr>
            <a:xfrm>
              <a:off x="479498" y="871318"/>
              <a:ext cx="164662" cy="163439"/>
            </a:xfrm>
            <a:custGeom>
              <a:avLst/>
              <a:gdLst>
                <a:gd name="connsiteX0" fmla="*/ 0 w 164662"/>
                <a:gd name="connsiteY0" fmla="*/ 4226 h 163439"/>
                <a:gd name="connsiteX1" fmla="*/ 60303 w 164662"/>
                <a:gd name="connsiteY1" fmla="*/ 4226 h 163439"/>
                <a:gd name="connsiteX2" fmla="*/ 60303 w 164662"/>
                <a:gd name="connsiteY2" fmla="*/ 29826 h 163439"/>
                <a:gd name="connsiteX3" fmla="*/ 113252 w 164662"/>
                <a:gd name="connsiteY3" fmla="*/ 0 h 163439"/>
                <a:gd name="connsiteX4" fmla="*/ 164663 w 164662"/>
                <a:gd name="connsiteY4" fmla="*/ 58741 h 163439"/>
                <a:gd name="connsiteX5" fmla="*/ 164663 w 164662"/>
                <a:gd name="connsiteY5" fmla="*/ 163439 h 163439"/>
                <a:gd name="connsiteX6" fmla="*/ 104351 w 164662"/>
                <a:gd name="connsiteY6" fmla="*/ 163439 h 163439"/>
                <a:gd name="connsiteX7" fmla="*/ 104351 w 164662"/>
                <a:gd name="connsiteY7" fmla="*/ 72163 h 163439"/>
                <a:gd name="connsiteX8" fmla="*/ 84156 w 164662"/>
                <a:gd name="connsiteY8" fmla="*/ 47813 h 163439"/>
                <a:gd name="connsiteX9" fmla="*/ 60287 w 164662"/>
                <a:gd name="connsiteY9" fmla="*/ 75510 h 163439"/>
                <a:gd name="connsiteX10" fmla="*/ 60287 w 164662"/>
                <a:gd name="connsiteY10" fmla="*/ 163439 h 163439"/>
                <a:gd name="connsiteX11" fmla="*/ 0 w 164662"/>
                <a:gd name="connsiteY11" fmla="*/ 163439 h 163439"/>
                <a:gd name="connsiteX12" fmla="*/ 0 w 164662"/>
                <a:gd name="connsiteY12" fmla="*/ 4226 h 163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4662" h="163439">
                  <a:moveTo>
                    <a:pt x="0" y="4226"/>
                  </a:moveTo>
                  <a:lnTo>
                    <a:pt x="60303" y="4226"/>
                  </a:lnTo>
                  <a:lnTo>
                    <a:pt x="60303" y="29826"/>
                  </a:lnTo>
                  <a:cubicBezTo>
                    <a:pt x="69175" y="13090"/>
                    <a:pt x="86313" y="0"/>
                    <a:pt x="113252" y="0"/>
                  </a:cubicBezTo>
                  <a:cubicBezTo>
                    <a:pt x="143543" y="0"/>
                    <a:pt x="164663" y="19172"/>
                    <a:pt x="164663" y="58741"/>
                  </a:cubicBezTo>
                  <a:lnTo>
                    <a:pt x="164663" y="163439"/>
                  </a:lnTo>
                  <a:lnTo>
                    <a:pt x="104351" y="163439"/>
                  </a:lnTo>
                  <a:lnTo>
                    <a:pt x="104351" y="72163"/>
                  </a:lnTo>
                  <a:cubicBezTo>
                    <a:pt x="104351" y="56032"/>
                    <a:pt x="98519" y="47813"/>
                    <a:pt x="84156" y="47813"/>
                  </a:cubicBezTo>
                  <a:cubicBezTo>
                    <a:pt x="69159" y="47813"/>
                    <a:pt x="60287" y="56645"/>
                    <a:pt x="60287" y="75510"/>
                  </a:cubicBezTo>
                  <a:lnTo>
                    <a:pt x="60287" y="163439"/>
                  </a:lnTo>
                  <a:lnTo>
                    <a:pt x="0" y="163439"/>
                  </a:lnTo>
                  <a:lnTo>
                    <a:pt x="0" y="4226"/>
                  </a:lnTo>
                  <a:close/>
                </a:path>
              </a:pathLst>
            </a:custGeom>
            <a:solidFill>
              <a:srgbClr val="051B31"/>
            </a:solidFill>
            <a:ln w="31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800"/>
            </a:p>
          </p:txBody>
        </p:sp>
        <p:sp>
          <p:nvSpPr>
            <p:cNvPr id="19" name="Forme libre 18">
              <a:extLst>
                <a:ext uri="{FF2B5EF4-FFF2-40B4-BE49-F238E27FC236}">
                  <a16:creationId xmlns:a16="http://schemas.microsoft.com/office/drawing/2014/main" id="{C535FB25-BACF-641C-5766-359413AF689F}"/>
                </a:ext>
              </a:extLst>
            </p:cNvPr>
            <p:cNvSpPr/>
            <p:nvPr/>
          </p:nvSpPr>
          <p:spPr>
            <a:xfrm>
              <a:off x="656128" y="871318"/>
              <a:ext cx="178119" cy="167399"/>
            </a:xfrm>
            <a:custGeom>
              <a:avLst/>
              <a:gdLst>
                <a:gd name="connsiteX0" fmla="*/ 0 w 178119"/>
                <a:gd name="connsiteY0" fmla="*/ 85825 h 167399"/>
                <a:gd name="connsiteX1" fmla="*/ 0 w 178119"/>
                <a:gd name="connsiteY1" fmla="*/ 83397 h 167399"/>
                <a:gd name="connsiteX2" fmla="*/ 89353 w 178119"/>
                <a:gd name="connsiteY2" fmla="*/ 0 h 167399"/>
                <a:gd name="connsiteX3" fmla="*/ 178119 w 178119"/>
                <a:gd name="connsiteY3" fmla="*/ 81873 h 167399"/>
                <a:gd name="connsiteX4" fmla="*/ 178119 w 178119"/>
                <a:gd name="connsiteY4" fmla="*/ 84309 h 167399"/>
                <a:gd name="connsiteX5" fmla="*/ 89053 w 178119"/>
                <a:gd name="connsiteY5" fmla="*/ 167400 h 167399"/>
                <a:gd name="connsiteX6" fmla="*/ 0 w 178119"/>
                <a:gd name="connsiteY6" fmla="*/ 85825 h 167399"/>
                <a:gd name="connsiteX7" fmla="*/ 116924 w 178119"/>
                <a:gd name="connsiteY7" fmla="*/ 84590 h 167399"/>
                <a:gd name="connsiteX8" fmla="*/ 116924 w 178119"/>
                <a:gd name="connsiteY8" fmla="*/ 82453 h 167399"/>
                <a:gd name="connsiteX9" fmla="*/ 89372 w 178119"/>
                <a:gd name="connsiteY9" fmla="*/ 44101 h 167399"/>
                <a:gd name="connsiteX10" fmla="*/ 60912 w 178119"/>
                <a:gd name="connsiteY10" fmla="*/ 81542 h 167399"/>
                <a:gd name="connsiteX11" fmla="*/ 60912 w 178119"/>
                <a:gd name="connsiteY11" fmla="*/ 83977 h 167399"/>
                <a:gd name="connsiteX12" fmla="*/ 89372 w 178119"/>
                <a:gd name="connsiteY12" fmla="*/ 123240 h 167399"/>
                <a:gd name="connsiteX13" fmla="*/ 116924 w 178119"/>
                <a:gd name="connsiteY13" fmla="*/ 84590 h 167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8119" h="167399">
                  <a:moveTo>
                    <a:pt x="0" y="85825"/>
                  </a:moveTo>
                  <a:lnTo>
                    <a:pt x="0" y="83397"/>
                  </a:lnTo>
                  <a:cubicBezTo>
                    <a:pt x="0" y="31649"/>
                    <a:pt x="38874" y="0"/>
                    <a:pt x="89353" y="0"/>
                  </a:cubicBezTo>
                  <a:cubicBezTo>
                    <a:pt x="139243" y="0"/>
                    <a:pt x="178119" y="30738"/>
                    <a:pt x="178119" y="81873"/>
                  </a:cubicBezTo>
                  <a:lnTo>
                    <a:pt x="178119" y="84309"/>
                  </a:lnTo>
                  <a:cubicBezTo>
                    <a:pt x="178119" y="136654"/>
                    <a:pt x="138962" y="167400"/>
                    <a:pt x="89053" y="167400"/>
                  </a:cubicBezTo>
                  <a:cubicBezTo>
                    <a:pt x="39148" y="167400"/>
                    <a:pt x="0" y="138178"/>
                    <a:pt x="0" y="85825"/>
                  </a:cubicBezTo>
                  <a:close/>
                  <a:moveTo>
                    <a:pt x="116924" y="84590"/>
                  </a:moveTo>
                  <a:lnTo>
                    <a:pt x="116924" y="82453"/>
                  </a:lnTo>
                  <a:cubicBezTo>
                    <a:pt x="116924" y="57498"/>
                    <a:pt x="108042" y="44101"/>
                    <a:pt x="89372" y="44101"/>
                  </a:cubicBezTo>
                  <a:cubicBezTo>
                    <a:pt x="71041" y="44101"/>
                    <a:pt x="60912" y="56587"/>
                    <a:pt x="60912" y="81542"/>
                  </a:cubicBezTo>
                  <a:lnTo>
                    <a:pt x="60912" y="83977"/>
                  </a:lnTo>
                  <a:cubicBezTo>
                    <a:pt x="60912" y="109843"/>
                    <a:pt x="70074" y="123240"/>
                    <a:pt x="89372" y="123240"/>
                  </a:cubicBezTo>
                  <a:cubicBezTo>
                    <a:pt x="107732" y="123265"/>
                    <a:pt x="116924" y="109868"/>
                    <a:pt x="116924" y="84590"/>
                  </a:cubicBezTo>
                  <a:close/>
                </a:path>
              </a:pathLst>
            </a:custGeom>
            <a:solidFill>
              <a:srgbClr val="051B31"/>
            </a:solidFill>
            <a:ln w="31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800"/>
            </a:p>
          </p:txBody>
        </p:sp>
        <p:sp>
          <p:nvSpPr>
            <p:cNvPr id="20" name="Forme libre 19">
              <a:extLst>
                <a:ext uri="{FF2B5EF4-FFF2-40B4-BE49-F238E27FC236}">
                  <a16:creationId xmlns:a16="http://schemas.microsoft.com/office/drawing/2014/main" id="{9B69E3E6-7D41-7D97-6AA4-A089A3679D19}"/>
                </a:ext>
              </a:extLst>
            </p:cNvPr>
            <p:cNvSpPr/>
            <p:nvPr/>
          </p:nvSpPr>
          <p:spPr>
            <a:xfrm>
              <a:off x="393624" y="800149"/>
              <a:ext cx="63919" cy="63562"/>
            </a:xfrm>
            <a:custGeom>
              <a:avLst/>
              <a:gdLst>
                <a:gd name="connsiteX0" fmla="*/ 63920 w 63919"/>
                <a:gd name="connsiteY0" fmla="*/ 31781 h 63562"/>
                <a:gd name="connsiteX1" fmla="*/ 58536 w 63919"/>
                <a:gd name="connsiteY1" fmla="*/ 14128 h 63562"/>
                <a:gd name="connsiteX2" fmla="*/ 44199 w 63919"/>
                <a:gd name="connsiteY2" fmla="*/ 2422 h 63562"/>
                <a:gd name="connsiteX3" fmla="*/ 25736 w 63919"/>
                <a:gd name="connsiteY3" fmla="*/ 608 h 63562"/>
                <a:gd name="connsiteX4" fmla="*/ 9372 w 63919"/>
                <a:gd name="connsiteY4" fmla="*/ 9297 h 63562"/>
                <a:gd name="connsiteX5" fmla="*/ 619 w 63919"/>
                <a:gd name="connsiteY5" fmla="*/ 25561 h 63562"/>
                <a:gd name="connsiteX6" fmla="*/ 2424 w 63919"/>
                <a:gd name="connsiteY6" fmla="*/ 43921 h 63562"/>
                <a:gd name="connsiteX7" fmla="*/ 14178 w 63919"/>
                <a:gd name="connsiteY7" fmla="*/ 58191 h 63562"/>
                <a:gd name="connsiteX8" fmla="*/ 31926 w 63919"/>
                <a:gd name="connsiteY8" fmla="*/ 63563 h 63562"/>
                <a:gd name="connsiteX9" fmla="*/ 44170 w 63919"/>
                <a:gd name="connsiteY9" fmla="*/ 61155 h 63562"/>
                <a:gd name="connsiteX10" fmla="*/ 54551 w 63919"/>
                <a:gd name="connsiteY10" fmla="*/ 54268 h 63562"/>
                <a:gd name="connsiteX11" fmla="*/ 61486 w 63919"/>
                <a:gd name="connsiteY11" fmla="*/ 43953 h 63562"/>
                <a:gd name="connsiteX12" fmla="*/ 63920 w 63919"/>
                <a:gd name="connsiteY12" fmla="*/ 31781 h 63562"/>
                <a:gd name="connsiteX13" fmla="*/ 63920 w 63919"/>
                <a:gd name="connsiteY13" fmla="*/ 31781 h 63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919" h="63562">
                  <a:moveTo>
                    <a:pt x="63920" y="31781"/>
                  </a:moveTo>
                  <a:cubicBezTo>
                    <a:pt x="63920" y="25497"/>
                    <a:pt x="62047" y="19354"/>
                    <a:pt x="58536" y="14128"/>
                  </a:cubicBezTo>
                  <a:cubicBezTo>
                    <a:pt x="55025" y="8902"/>
                    <a:pt x="50038" y="4829"/>
                    <a:pt x="44199" y="2422"/>
                  </a:cubicBezTo>
                  <a:cubicBezTo>
                    <a:pt x="38361" y="16"/>
                    <a:pt x="31936" y="-615"/>
                    <a:pt x="25736" y="608"/>
                  </a:cubicBezTo>
                  <a:cubicBezTo>
                    <a:pt x="19540" y="1832"/>
                    <a:pt x="13843" y="4855"/>
                    <a:pt x="9372" y="9297"/>
                  </a:cubicBezTo>
                  <a:cubicBezTo>
                    <a:pt x="4903" y="13738"/>
                    <a:pt x="1857" y="19398"/>
                    <a:pt x="619" y="25561"/>
                  </a:cubicBezTo>
                  <a:cubicBezTo>
                    <a:pt x="-619" y="31724"/>
                    <a:pt x="9" y="38113"/>
                    <a:pt x="2424" y="43921"/>
                  </a:cubicBezTo>
                  <a:cubicBezTo>
                    <a:pt x="4839" y="49729"/>
                    <a:pt x="8930" y="54695"/>
                    <a:pt x="14178" y="58191"/>
                  </a:cubicBezTo>
                  <a:cubicBezTo>
                    <a:pt x="19430" y="61687"/>
                    <a:pt x="25607" y="63556"/>
                    <a:pt x="31926" y="63563"/>
                  </a:cubicBezTo>
                  <a:cubicBezTo>
                    <a:pt x="36127" y="63568"/>
                    <a:pt x="40285" y="62750"/>
                    <a:pt x="44170" y="61155"/>
                  </a:cubicBezTo>
                  <a:cubicBezTo>
                    <a:pt x="48052" y="59560"/>
                    <a:pt x="51579" y="57220"/>
                    <a:pt x="54551" y="54268"/>
                  </a:cubicBezTo>
                  <a:cubicBezTo>
                    <a:pt x="57520" y="51317"/>
                    <a:pt x="59877" y="47811"/>
                    <a:pt x="61486" y="43953"/>
                  </a:cubicBezTo>
                  <a:cubicBezTo>
                    <a:pt x="63094" y="40094"/>
                    <a:pt x="63920" y="35958"/>
                    <a:pt x="63920" y="31781"/>
                  </a:cubicBezTo>
                  <a:lnTo>
                    <a:pt x="63920" y="31781"/>
                  </a:lnTo>
                  <a:close/>
                </a:path>
              </a:pathLst>
            </a:custGeom>
            <a:solidFill>
              <a:srgbClr val="051B31"/>
            </a:solidFill>
            <a:ln w="31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800"/>
            </a:p>
          </p:txBody>
        </p:sp>
        <p:sp>
          <p:nvSpPr>
            <p:cNvPr id="21" name="Forme libre 20">
              <a:extLst>
                <a:ext uri="{FF2B5EF4-FFF2-40B4-BE49-F238E27FC236}">
                  <a16:creationId xmlns:a16="http://schemas.microsoft.com/office/drawing/2014/main" id="{A8449D36-B5EC-445D-9B28-099725D1328A}"/>
                </a:ext>
              </a:extLst>
            </p:cNvPr>
            <p:cNvSpPr/>
            <p:nvPr/>
          </p:nvSpPr>
          <p:spPr>
            <a:xfrm>
              <a:off x="838197" y="975196"/>
              <a:ext cx="63919" cy="63562"/>
            </a:xfrm>
            <a:custGeom>
              <a:avLst/>
              <a:gdLst>
                <a:gd name="connsiteX0" fmla="*/ 63920 w 63919"/>
                <a:gd name="connsiteY0" fmla="*/ 31732 h 63562"/>
                <a:gd name="connsiteX1" fmla="*/ 58507 w 63919"/>
                <a:gd name="connsiteY1" fmla="*/ 14087 h 63562"/>
                <a:gd name="connsiteX2" fmla="*/ 44151 w 63919"/>
                <a:gd name="connsiteY2" fmla="*/ 2403 h 63562"/>
                <a:gd name="connsiteX3" fmla="*/ 25688 w 63919"/>
                <a:gd name="connsiteY3" fmla="*/ 618 h 63562"/>
                <a:gd name="connsiteX4" fmla="*/ 9336 w 63919"/>
                <a:gd name="connsiteY4" fmla="*/ 9332 h 63562"/>
                <a:gd name="connsiteX5" fmla="*/ 609 w 63919"/>
                <a:gd name="connsiteY5" fmla="*/ 25610 h 63562"/>
                <a:gd name="connsiteX6" fmla="*/ 2440 w 63919"/>
                <a:gd name="connsiteY6" fmla="*/ 43967 h 63562"/>
                <a:gd name="connsiteX7" fmla="*/ 14220 w 63919"/>
                <a:gd name="connsiteY7" fmla="*/ 58218 h 63562"/>
                <a:gd name="connsiteX8" fmla="*/ 31978 w 63919"/>
                <a:gd name="connsiteY8" fmla="*/ 63563 h 63562"/>
                <a:gd name="connsiteX9" fmla="*/ 44212 w 63919"/>
                <a:gd name="connsiteY9" fmla="*/ 61134 h 63562"/>
                <a:gd name="connsiteX10" fmla="*/ 54583 w 63919"/>
                <a:gd name="connsiteY10" fmla="*/ 54231 h 63562"/>
                <a:gd name="connsiteX11" fmla="*/ 61502 w 63919"/>
                <a:gd name="connsiteY11" fmla="*/ 43905 h 63562"/>
                <a:gd name="connsiteX12" fmla="*/ 63920 w 63919"/>
                <a:gd name="connsiteY12" fmla="*/ 31732 h 63562"/>
                <a:gd name="connsiteX13" fmla="*/ 63920 w 63919"/>
                <a:gd name="connsiteY13" fmla="*/ 31732 h 63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919" h="63562">
                  <a:moveTo>
                    <a:pt x="63920" y="31732"/>
                  </a:moveTo>
                  <a:cubicBezTo>
                    <a:pt x="63910" y="25447"/>
                    <a:pt x="62027" y="19307"/>
                    <a:pt x="58507" y="14087"/>
                  </a:cubicBezTo>
                  <a:cubicBezTo>
                    <a:pt x="54990" y="8867"/>
                    <a:pt x="49993" y="4801"/>
                    <a:pt x="44151" y="2403"/>
                  </a:cubicBezTo>
                  <a:cubicBezTo>
                    <a:pt x="38309" y="6"/>
                    <a:pt x="31884" y="-615"/>
                    <a:pt x="25688" y="618"/>
                  </a:cubicBezTo>
                  <a:cubicBezTo>
                    <a:pt x="19492" y="1851"/>
                    <a:pt x="13801" y="4884"/>
                    <a:pt x="9336" y="9332"/>
                  </a:cubicBezTo>
                  <a:cubicBezTo>
                    <a:pt x="4871" y="13780"/>
                    <a:pt x="1834" y="19445"/>
                    <a:pt x="609" y="25610"/>
                  </a:cubicBezTo>
                  <a:cubicBezTo>
                    <a:pt x="-619" y="31774"/>
                    <a:pt x="19" y="38162"/>
                    <a:pt x="2440" y="43967"/>
                  </a:cubicBezTo>
                  <a:cubicBezTo>
                    <a:pt x="4865" y="49771"/>
                    <a:pt x="8962" y="54730"/>
                    <a:pt x="14220" y="58218"/>
                  </a:cubicBezTo>
                  <a:cubicBezTo>
                    <a:pt x="19479" y="61706"/>
                    <a:pt x="25656" y="63566"/>
                    <a:pt x="31978" y="63563"/>
                  </a:cubicBezTo>
                  <a:cubicBezTo>
                    <a:pt x="36175" y="63561"/>
                    <a:pt x="40334" y="62736"/>
                    <a:pt x="44212" y="61134"/>
                  </a:cubicBezTo>
                  <a:cubicBezTo>
                    <a:pt x="48091" y="59533"/>
                    <a:pt x="51614" y="57187"/>
                    <a:pt x="54583" y="54231"/>
                  </a:cubicBezTo>
                  <a:cubicBezTo>
                    <a:pt x="57549" y="51275"/>
                    <a:pt x="59900" y="47766"/>
                    <a:pt x="61502" y="43905"/>
                  </a:cubicBezTo>
                  <a:cubicBezTo>
                    <a:pt x="63104" y="40045"/>
                    <a:pt x="63926" y="35908"/>
                    <a:pt x="63920" y="31732"/>
                  </a:cubicBezTo>
                  <a:lnTo>
                    <a:pt x="63920" y="31732"/>
                  </a:lnTo>
                  <a:close/>
                </a:path>
              </a:pathLst>
            </a:custGeom>
            <a:solidFill>
              <a:srgbClr val="051B31"/>
            </a:solidFill>
            <a:ln w="31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800"/>
            </a:p>
          </p:txBody>
        </p:sp>
      </p:grpSp>
      <p:sp>
        <p:nvSpPr>
          <p:cNvPr id="8" name="Espace réservé du pied de page 2">
            <a:extLst>
              <a:ext uri="{FF2B5EF4-FFF2-40B4-BE49-F238E27FC236}">
                <a16:creationId xmlns:a16="http://schemas.microsoft.com/office/drawing/2014/main" id="{C70F4D68-60B6-B7B0-DBFD-B8ED334BDAA0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>
          <a:xfrm rot="16200000">
            <a:off x="-2910554" y="7235460"/>
            <a:ext cx="6761373" cy="608542"/>
          </a:xfrm>
          <a:prstGeom prst="rect">
            <a:avLst/>
          </a:prstGeom>
        </p:spPr>
        <p:txBody>
          <a:bodyPr/>
          <a:lstStyle/>
          <a:p>
            <a:r>
              <a:rPr lang="fr-FR" dirty="0" err="1"/>
              <a:t>Nerea</a:t>
            </a:r>
            <a:r>
              <a:rPr lang="fr-FR" dirty="0"/>
              <a:t> Enrique | </a:t>
            </a:r>
            <a:r>
              <a:rPr lang="fr-FR" dirty="0" err="1"/>
              <a:t>StandAAArdise</a:t>
            </a:r>
            <a:r>
              <a:rPr lang="fr-FR" dirty="0"/>
              <a:t> </a:t>
            </a:r>
            <a:r>
              <a:rPr lang="fr-FR" dirty="0" err="1"/>
              <a:t>your</a:t>
            </a:r>
            <a:r>
              <a:rPr lang="fr-FR" dirty="0"/>
              <a:t> tests | Forum PHP 2024</a:t>
            </a:r>
          </a:p>
        </p:txBody>
      </p:sp>
    </p:spTree>
    <p:extLst>
      <p:ext uri="{BB962C8B-B14F-4D97-AF65-F5344CB8AC3E}">
        <p14:creationId xmlns:p14="http://schemas.microsoft.com/office/powerpoint/2010/main" val="36728719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895477" y="1476378"/>
            <a:ext cx="10790377" cy="628651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95477" y="3042708"/>
            <a:ext cx="15135225" cy="7252230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BB483110-9E54-6737-B7C0-F1F7E958F1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7223971" y="5410729"/>
            <a:ext cx="559204" cy="6085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fr-FR" sz="1350" b="0" i="0" kern="1200" smtClean="0">
                <a:solidFill>
                  <a:srgbClr val="051B31"/>
                </a:solidFill>
                <a:latin typeface="Graphik Light" pitchFamily="34" charset="0"/>
                <a:ea typeface="Graphik Light" pitchFamily="34" charset="-122"/>
                <a:cs typeface="Graphik Light" pitchFamily="34" charset="-120"/>
              </a:defRPr>
            </a:lvl1pPr>
          </a:lstStyle>
          <a:p>
            <a:fld id="{5518557C-7C33-A449-BE2B-DD9B58F4A5B0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4" name="Espace réservé du pied de page 2">
            <a:extLst>
              <a:ext uri="{FF2B5EF4-FFF2-40B4-BE49-F238E27FC236}">
                <a16:creationId xmlns:a16="http://schemas.microsoft.com/office/drawing/2014/main" id="{6D9F1B95-95EB-F716-8E9B-9E2A688607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-1980441" y="8165573"/>
            <a:ext cx="4901147" cy="60854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/>
              <a:t>Nerea Enrique | StandAAArdise your tests | Forum PHP 2024</a:t>
            </a:r>
          </a:p>
        </p:txBody>
      </p:sp>
    </p:spTree>
    <p:extLst>
      <p:ext uri="{BB962C8B-B14F-4D97-AF65-F5344CB8AC3E}">
        <p14:creationId xmlns:p14="http://schemas.microsoft.com/office/powerpoint/2010/main" val="12173305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4" r:id="rId2"/>
    <p:sldLayoutId id="2147483663" r:id="rId3"/>
    <p:sldLayoutId id="2147483680" r:id="rId4"/>
    <p:sldLayoutId id="2147483692" r:id="rId5"/>
    <p:sldLayoutId id="2147483668" r:id="rId6"/>
    <p:sldLayoutId id="2147483693" r:id="rId7"/>
    <p:sldLayoutId id="2147483694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89" r:id="rId16"/>
    <p:sldLayoutId id="2147483677" r:id="rId17"/>
    <p:sldLayoutId id="2147483678" r:id="rId18"/>
    <p:sldLayoutId id="2147483679" r:id="rId19"/>
    <p:sldLayoutId id="2147483681" r:id="rId20"/>
    <p:sldLayoutId id="2147483682" r:id="rId21"/>
    <p:sldLayoutId id="2147483691" r:id="rId22"/>
    <p:sldLayoutId id="2147483665" r:id="rId23"/>
    <p:sldLayoutId id="2147483666" r:id="rId24"/>
    <p:sldLayoutId id="2147483690" r:id="rId25"/>
  </p:sldLayoutIdLst>
  <p:hf hdr="0" dt="0"/>
  <p:txStyles>
    <p:titleStyle>
      <a:lvl1pPr algn="l" defTabSz="1371573" rtl="0" eaLnBrk="1" latinLnBrk="0" hangingPunct="1">
        <a:lnSpc>
          <a:spcPct val="90000"/>
        </a:lnSpc>
        <a:spcBef>
          <a:spcPct val="0"/>
        </a:spcBef>
        <a:buNone/>
        <a:defRPr sz="4500" b="1" i="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1371573" rtl="0" eaLnBrk="1" latinLnBrk="0" hangingPunct="1">
        <a:lnSpc>
          <a:spcPct val="100000"/>
        </a:lnSpc>
        <a:spcBef>
          <a:spcPts val="1500"/>
        </a:spcBef>
        <a:buFont typeface="Arial" panose="020B0604020202020204" pitchFamily="34" charset="0"/>
        <a:buNone/>
        <a:defRPr sz="2400" b="0" i="0" kern="1200">
          <a:solidFill>
            <a:schemeClr val="tx2"/>
          </a:solidFill>
          <a:latin typeface="Graphik Regular" panose="020B0503030202060203" pitchFamily="34" charset="77"/>
          <a:ea typeface="+mn-ea"/>
          <a:cs typeface="+mn-cs"/>
        </a:defRPr>
      </a:lvl1pPr>
      <a:lvl2pPr marL="358769" indent="-358769" algn="l" defTabSz="1371573" rtl="0" eaLnBrk="1" latinLnBrk="0" hangingPunct="1">
        <a:lnSpc>
          <a:spcPct val="100000"/>
        </a:lnSpc>
        <a:spcBef>
          <a:spcPts val="750"/>
        </a:spcBef>
        <a:buFont typeface="Arial" panose="020B0604020202020204" pitchFamily="34" charset="0"/>
        <a:buChar char="•"/>
        <a:tabLst/>
        <a:defRPr sz="2200" b="0" i="0" kern="1200">
          <a:solidFill>
            <a:schemeClr val="tx2"/>
          </a:solidFill>
          <a:latin typeface="Graphik Regular" panose="020B0503030202060203" pitchFamily="34" charset="77"/>
          <a:ea typeface="+mn-ea"/>
          <a:cs typeface="+mn-cs"/>
        </a:defRPr>
      </a:lvl2pPr>
      <a:lvl3pPr marL="814372" indent="-312732" algn="l" defTabSz="1371573" rtl="0" eaLnBrk="1" latinLnBrk="0" hangingPunct="1">
        <a:lnSpc>
          <a:spcPct val="100000"/>
        </a:lnSpc>
        <a:spcBef>
          <a:spcPts val="750"/>
        </a:spcBef>
        <a:buFont typeface="Arial" panose="020B0604020202020204" pitchFamily="34" charset="0"/>
        <a:buChar char="•"/>
        <a:tabLst/>
        <a:defRPr sz="2200" b="0" i="0" kern="1200">
          <a:solidFill>
            <a:schemeClr val="tx2"/>
          </a:solidFill>
          <a:latin typeface="Graphik Regular" panose="020B0503030202060203" pitchFamily="34" charset="77"/>
          <a:ea typeface="+mn-ea"/>
          <a:cs typeface="+mn-cs"/>
        </a:defRPr>
      </a:lvl3pPr>
      <a:lvl4pPr marL="1341411" indent="-360356" algn="l" defTabSz="1371573" rtl="0" eaLnBrk="1" latinLnBrk="0" hangingPunct="1">
        <a:lnSpc>
          <a:spcPct val="100000"/>
        </a:lnSpc>
        <a:spcBef>
          <a:spcPts val="750"/>
        </a:spcBef>
        <a:buFont typeface="Arial" panose="020B0604020202020204" pitchFamily="34" charset="0"/>
        <a:buChar char="•"/>
        <a:tabLst/>
        <a:defRPr sz="2200" b="0" i="0" kern="1200">
          <a:solidFill>
            <a:schemeClr val="tx2"/>
          </a:solidFill>
          <a:latin typeface="Graphik Regular" panose="020B0503030202060203" pitchFamily="34" charset="77"/>
          <a:ea typeface="+mn-ea"/>
          <a:cs typeface="+mn-cs"/>
        </a:defRPr>
      </a:lvl4pPr>
      <a:lvl5pPr marL="1963698" indent="-382581" algn="l" defTabSz="1371573" rtl="0" eaLnBrk="1" latinLnBrk="0" hangingPunct="1">
        <a:lnSpc>
          <a:spcPct val="100000"/>
        </a:lnSpc>
        <a:spcBef>
          <a:spcPts val="750"/>
        </a:spcBef>
        <a:buFont typeface="Arial" panose="020B0604020202020204" pitchFamily="34" charset="0"/>
        <a:buChar char="•"/>
        <a:tabLst/>
        <a:defRPr sz="2200" b="0" i="0" kern="1200">
          <a:solidFill>
            <a:schemeClr val="tx2"/>
          </a:solidFill>
          <a:latin typeface="Graphik Regular" panose="020B0503030202060203" pitchFamily="34" charset="77"/>
          <a:ea typeface="+mn-ea"/>
          <a:cs typeface="+mn-cs"/>
        </a:defRPr>
      </a:lvl5pPr>
      <a:lvl6pPr marL="3771824" indent="-342893" algn="l" defTabSz="137157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610" indent="-342893" algn="l" defTabSz="137157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397" indent="-342893" algn="l" defTabSz="137157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184" indent="-342893" algn="l" defTabSz="137157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573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7" algn="l" defTabSz="1371573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573" algn="l" defTabSz="1371573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359" algn="l" defTabSz="1371573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46" algn="l" defTabSz="1371573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8932" algn="l" defTabSz="1371573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718" algn="l" defTabSz="1371573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504" algn="l" defTabSz="1371573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290" algn="l" defTabSz="1371573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mailto:nerea.enrique@gmail.com" TargetMode="External"/><Relationship Id="rId11" Type="http://schemas.openxmlformats.org/officeDocument/2006/relationships/image" Target="../media/image12.png"/><Relationship Id="rId5" Type="http://schemas.openxmlformats.org/officeDocument/2006/relationships/image" Target="../media/image7.jpeg"/><Relationship Id="rId10" Type="http://schemas.openxmlformats.org/officeDocument/2006/relationships/image" Target="../media/image11.svg"/><Relationship Id="rId4" Type="http://schemas.openxmlformats.org/officeDocument/2006/relationships/image" Target="../media/image6.svg"/><Relationship Id="rId9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3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mazon.com/exec/obidos/ASIN/0321146530/xp123com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1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23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7.jpe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18.svg"/><Relationship Id="rId4" Type="http://schemas.openxmlformats.org/officeDocument/2006/relationships/image" Target="../media/image14.png"/><Relationship Id="rId9" Type="http://schemas.openxmlformats.org/officeDocument/2006/relationships/image" Target="../media/image17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12.png"/><Relationship Id="rId7" Type="http://schemas.openxmlformats.org/officeDocument/2006/relationships/image" Target="../media/image26.png"/><Relationship Id="rId12" Type="http://schemas.openxmlformats.org/officeDocument/2006/relationships/image" Target="../media/image31.sv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sv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svg"/><Relationship Id="rId4" Type="http://schemas.openxmlformats.org/officeDocument/2006/relationships/image" Target="../media/image13.svg"/><Relationship Id="rId9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jpg"/><Relationship Id="rId4" Type="http://schemas.openxmlformats.org/officeDocument/2006/relationships/image" Target="../media/image13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13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sv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hyperlink" Target="https://medium.com/@pjbgf/title-testing-code-ocd-and-the-aaa-pattern-df453975ab80" TargetMode="External"/><Relationship Id="rId7" Type="http://schemas.openxmlformats.org/officeDocument/2006/relationships/hyperlink" Target="https://martinfowler.com/bliki/GivenWhenThen.html" TargetMode="External"/><Relationship Id="rId2" Type="http://schemas.openxmlformats.org/officeDocument/2006/relationships/hyperlink" Target="https://en.wikipedia.org/wiki/Software_testing#A/B_testing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xp123.com/3a-arrange-act-assert/" TargetMode="External"/><Relationship Id="rId5" Type="http://schemas.openxmlformats.org/officeDocument/2006/relationships/hyperlink" Target="https://www.hubvisory.com/fr/blog/le-aaa-cest-quoi" TargetMode="External"/><Relationship Id="rId4" Type="http://schemas.openxmlformats.org/officeDocument/2006/relationships/hyperlink" Target="https://www.linkedin.com/pulse/elevate-your-unit-testing-aaa-pattern-c-collins-tonui" TargetMode="External"/><Relationship Id="rId9" Type="http://schemas.openxmlformats.org/officeDocument/2006/relationships/image" Target="../media/image13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sv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hyperlink" Target="https://tpierrain.blogspot.com/2021/03/outside-in-diamond-tdd-1-style-made.html" TargetMode="External"/><Relationship Id="rId3" Type="http://schemas.openxmlformats.org/officeDocument/2006/relationships/hyperlink" Target="https://www.industriallogic.com/blog/multiple-asserts-are-ok/" TargetMode="External"/><Relationship Id="rId7" Type="http://schemas.openxmlformats.org/officeDocument/2006/relationships/hyperlink" Target="https://sammancoaching.org/learning_hours/test_design/four_pillars_khorikov.html" TargetMode="External"/><Relationship Id="rId12" Type="http://schemas.openxmlformats.org/officeDocument/2006/relationships/image" Target="../media/image13.svg"/><Relationship Id="rId2" Type="http://schemas.openxmlformats.org/officeDocument/2006/relationships/hyperlink" Target="https://xp123.com/resources-on-test-driven-development-tdd/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09R8ROv3aKU" TargetMode="External"/><Relationship Id="rId11" Type="http://schemas.openxmlformats.org/officeDocument/2006/relationships/image" Target="../media/image12.png"/><Relationship Id="rId5" Type="http://schemas.openxmlformats.org/officeDocument/2006/relationships/hyperlink" Target="https://www.youtube.com/watch?v=GGw5T1mw9vU" TargetMode="External"/><Relationship Id="rId10" Type="http://schemas.openxmlformats.org/officeDocument/2006/relationships/hyperlink" Target="https://xtrem-tdd.netlify.app/Flavours/Testing/test-data-builders" TargetMode="External"/><Relationship Id="rId4" Type="http://schemas.openxmlformats.org/officeDocument/2006/relationships/hyperlink" Target="https://docs.phpunit.de/en/11.3/fixtures.html#fixtures" TargetMode="External"/><Relationship Id="rId9" Type="http://schemas.openxmlformats.org/officeDocument/2006/relationships/hyperlink" Target="https://sammancoaching.org/learning_hours/test_design/test_data_builders.html" TargetMode="Externa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7.jpeg"/><Relationship Id="rId7" Type="http://schemas.openxmlformats.org/officeDocument/2006/relationships/image" Target="../media/image12.png"/><Relationship Id="rId12" Type="http://schemas.openxmlformats.org/officeDocument/2006/relationships/hyperlink" Target="https://joind.in/event/forum-php-2024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9.svg"/><Relationship Id="rId11" Type="http://schemas.openxmlformats.org/officeDocument/2006/relationships/image" Target="../media/image37.png"/><Relationship Id="rId5" Type="http://schemas.openxmlformats.org/officeDocument/2006/relationships/image" Target="../media/image8.png"/><Relationship Id="rId10" Type="http://schemas.openxmlformats.org/officeDocument/2006/relationships/image" Target="../media/image36.png"/><Relationship Id="rId4" Type="http://schemas.openxmlformats.org/officeDocument/2006/relationships/hyperlink" Target="mailto:nerea.enrique@ekino.com" TargetMode="External"/><Relationship Id="rId9" Type="http://schemas.openxmlformats.org/officeDocument/2006/relationships/image" Target="../media/image3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gif"/><Relationship Id="rId4" Type="http://schemas.openxmlformats.org/officeDocument/2006/relationships/image" Target="../media/image13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3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13853289-9564-C413-939E-DD087400E5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6911" y="3756074"/>
            <a:ext cx="11279842" cy="2683860"/>
          </a:xfrm>
        </p:spPr>
        <p:txBody>
          <a:bodyPr/>
          <a:lstStyle/>
          <a:p>
            <a:r>
              <a:rPr lang="fr-FR" sz="6600" dirty="0" err="1"/>
              <a:t>StandAAArdise</a:t>
            </a:r>
            <a:r>
              <a:rPr lang="fr-FR" sz="6600" dirty="0"/>
              <a:t> </a:t>
            </a:r>
            <a:r>
              <a:rPr lang="fr-FR" sz="6600" dirty="0" err="1"/>
              <a:t>your</a:t>
            </a:r>
            <a:r>
              <a:rPr lang="fr-FR" sz="6600" dirty="0"/>
              <a:t> tests</a:t>
            </a:r>
            <a:endParaRPr lang="fr-FR" sz="7200" dirty="0"/>
          </a:p>
        </p:txBody>
      </p:sp>
      <p:sp>
        <p:nvSpPr>
          <p:cNvPr id="5" name="Espace réservé du texte 6">
            <a:extLst>
              <a:ext uri="{FF2B5EF4-FFF2-40B4-BE49-F238E27FC236}">
                <a16:creationId xmlns:a16="http://schemas.microsoft.com/office/drawing/2014/main" id="{0575F6EC-46CE-498F-CA51-AA686AF7DA77}"/>
              </a:ext>
            </a:extLst>
          </p:cNvPr>
          <p:cNvSpPr txBox="1">
            <a:spLocks/>
          </p:cNvSpPr>
          <p:nvPr/>
        </p:nvSpPr>
        <p:spPr>
          <a:xfrm>
            <a:off x="3812497" y="8981910"/>
            <a:ext cx="5213348" cy="285024"/>
          </a:xfrm>
          <a:prstGeom prst="rect">
            <a:avLst/>
          </a:prstGeom>
        </p:spPr>
        <p:txBody>
          <a:bodyPr lIns="91440" tIns="45720" rIns="91440" bIns="45720" anchor="ctr"/>
          <a:lstStyle>
            <a:lvl1pPr marL="0" indent="0" algn="l" defTabSz="1371600" rtl="0" eaLnBrk="1" latinLnBrk="0" hangingPunct="1">
              <a:lnSpc>
                <a:spcPct val="100000"/>
              </a:lnSpc>
              <a:spcBef>
                <a:spcPts val="15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2"/>
                </a:solidFill>
                <a:latin typeface="Graphik Regular" panose="020B0503030202060203" pitchFamily="34" charset="77"/>
                <a:ea typeface="+mn-ea"/>
                <a:cs typeface="+mn-cs"/>
              </a:defRPr>
            </a:lvl1pPr>
            <a:lvl2pPr marL="358775" indent="-358775" algn="l" defTabSz="1371600" rtl="0" eaLnBrk="1" latinLnBrk="0" hangingPunct="1">
              <a:lnSpc>
                <a:spcPct val="100000"/>
              </a:lnSpc>
              <a:spcBef>
                <a:spcPts val="750"/>
              </a:spcBef>
              <a:buFont typeface="Arial" panose="020B0604020202020204" pitchFamily="34" charset="0"/>
              <a:buChar char="•"/>
              <a:tabLst/>
              <a:defRPr sz="2200" b="0" i="0" kern="1200">
                <a:solidFill>
                  <a:schemeClr val="tx2"/>
                </a:solidFill>
                <a:latin typeface="Graphik Regular" panose="020B0503030202060203" pitchFamily="34" charset="77"/>
                <a:ea typeface="+mn-ea"/>
                <a:cs typeface="+mn-cs"/>
              </a:defRPr>
            </a:lvl2pPr>
            <a:lvl3pPr marL="814388" indent="-312738" algn="l" defTabSz="1371600" rtl="0" eaLnBrk="1" latinLnBrk="0" hangingPunct="1">
              <a:lnSpc>
                <a:spcPct val="100000"/>
              </a:lnSpc>
              <a:spcBef>
                <a:spcPts val="750"/>
              </a:spcBef>
              <a:buFont typeface="Arial" panose="020B0604020202020204" pitchFamily="34" charset="0"/>
              <a:buChar char="•"/>
              <a:tabLst/>
              <a:defRPr sz="2200" b="0" i="0" kern="1200">
                <a:solidFill>
                  <a:schemeClr val="tx2"/>
                </a:solidFill>
                <a:latin typeface="Graphik Regular" panose="020B0503030202060203" pitchFamily="34" charset="77"/>
                <a:ea typeface="+mn-ea"/>
                <a:cs typeface="+mn-cs"/>
              </a:defRPr>
            </a:lvl3pPr>
            <a:lvl4pPr marL="1341438" indent="-360363" algn="l" defTabSz="1371600" rtl="0" eaLnBrk="1" latinLnBrk="0" hangingPunct="1">
              <a:lnSpc>
                <a:spcPct val="100000"/>
              </a:lnSpc>
              <a:spcBef>
                <a:spcPts val="750"/>
              </a:spcBef>
              <a:buFont typeface="Arial" panose="020B0604020202020204" pitchFamily="34" charset="0"/>
              <a:buChar char="•"/>
              <a:tabLst/>
              <a:defRPr sz="2200" b="0" i="0" kern="1200">
                <a:solidFill>
                  <a:schemeClr val="tx2"/>
                </a:solidFill>
                <a:latin typeface="Graphik Regular" panose="020B0503030202060203" pitchFamily="34" charset="77"/>
                <a:ea typeface="+mn-ea"/>
                <a:cs typeface="+mn-cs"/>
              </a:defRPr>
            </a:lvl4pPr>
            <a:lvl5pPr marL="1963738" indent="-382588" algn="l" defTabSz="1371600" rtl="0" eaLnBrk="1" latinLnBrk="0" hangingPunct="1">
              <a:lnSpc>
                <a:spcPct val="100000"/>
              </a:lnSpc>
              <a:spcBef>
                <a:spcPts val="750"/>
              </a:spcBef>
              <a:buFont typeface="Arial" panose="020B0604020202020204" pitchFamily="34" charset="0"/>
              <a:buChar char="•"/>
              <a:tabLst/>
              <a:defRPr sz="2200" b="0" i="0" kern="1200">
                <a:solidFill>
                  <a:schemeClr val="tx2"/>
                </a:solidFill>
                <a:latin typeface="Graphik Regular" panose="020B0503030202060203" pitchFamily="34" charset="77"/>
                <a:ea typeface="+mn-ea"/>
                <a:cs typeface="+mn-cs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300"/>
              </a:spcBef>
            </a:pPr>
            <a:r>
              <a:rPr lang="fr-FR" sz="1800">
                <a:solidFill>
                  <a:srgbClr val="051B31"/>
                </a:solidFill>
                <a:ea typeface="Graphik-Light"/>
              </a:rPr>
              <a:t>PHP </a:t>
            </a:r>
            <a:r>
              <a:rPr lang="fr-FR" sz="1800" err="1">
                <a:solidFill>
                  <a:srgbClr val="051B31"/>
                </a:solidFill>
                <a:ea typeface="Graphik-Light"/>
              </a:rPr>
              <a:t>Engineer</a:t>
            </a:r>
            <a:r>
              <a:rPr lang="fr-FR" sz="1800">
                <a:solidFill>
                  <a:srgbClr val="051B31"/>
                </a:solidFill>
                <a:ea typeface="Graphik-Light"/>
              </a:rPr>
              <a:t> @ </a:t>
            </a:r>
            <a:r>
              <a:rPr lang="fr-FR" sz="1800" err="1">
                <a:solidFill>
                  <a:srgbClr val="051B31"/>
                </a:solidFill>
                <a:ea typeface="Graphik-Light"/>
              </a:rPr>
              <a:t>ekino</a:t>
            </a:r>
            <a:r>
              <a:rPr lang="fr-FR" sz="1800">
                <a:solidFill>
                  <a:srgbClr val="051B31"/>
                </a:solidFill>
                <a:ea typeface="Graphik-Light"/>
              </a:rPr>
              <a:t>.</a:t>
            </a:r>
          </a:p>
        </p:txBody>
      </p:sp>
      <p:sp>
        <p:nvSpPr>
          <p:cNvPr id="4" name="Espace réservé du texte 5">
            <a:extLst>
              <a:ext uri="{FF2B5EF4-FFF2-40B4-BE49-F238E27FC236}">
                <a16:creationId xmlns:a16="http://schemas.microsoft.com/office/drawing/2014/main" id="{0CCEF9B2-DFFE-3B9E-1A1A-C56EA00CC0D2}"/>
              </a:ext>
            </a:extLst>
          </p:cNvPr>
          <p:cNvSpPr txBox="1">
            <a:spLocks/>
          </p:cNvSpPr>
          <p:nvPr/>
        </p:nvSpPr>
        <p:spPr>
          <a:xfrm>
            <a:off x="3812498" y="8467952"/>
            <a:ext cx="3415774" cy="6085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lang="fr-FR" sz="1350" b="0" i="0" kern="1200" smtClean="0">
                <a:solidFill>
                  <a:srgbClr val="051B31"/>
                </a:solidFill>
                <a:latin typeface="Graphik-Light" pitchFamily="34" charset="0"/>
                <a:ea typeface="Graphik-Light" pitchFamily="34" charset="-122"/>
                <a:cs typeface="Graphik-Light" pitchFamily="34" charset="-12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sz="2800" err="1">
                <a:latin typeface="Graphik Medium" panose="020B0503030202060203" pitchFamily="34" charset="77"/>
                <a:ea typeface="Graphik-Light"/>
              </a:rPr>
              <a:t>Nerea</a:t>
            </a:r>
            <a:r>
              <a:rPr lang="fr-FR" sz="2800">
                <a:latin typeface="Graphik Medium" panose="020B0503030202060203" pitchFamily="34" charset="77"/>
                <a:ea typeface="Graphik-Light"/>
              </a:rPr>
              <a:t> Enrique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690789E-CD3C-30FC-0EB7-6B39B6DCA1DA}"/>
              </a:ext>
            </a:extLst>
          </p:cNvPr>
          <p:cNvSpPr/>
          <p:nvPr/>
        </p:nvSpPr>
        <p:spPr>
          <a:xfrm>
            <a:off x="1736911" y="8224421"/>
            <a:ext cx="48604" cy="18768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>
              <a:latin typeface="+mj-lt"/>
            </a:endParaRPr>
          </a:p>
        </p:txBody>
      </p:sp>
      <p:pic>
        <p:nvPicPr>
          <p:cNvPr id="19" name="Graphique 18">
            <a:extLst>
              <a:ext uri="{FF2B5EF4-FFF2-40B4-BE49-F238E27FC236}">
                <a16:creationId xmlns:a16="http://schemas.microsoft.com/office/drawing/2014/main" id="{35B94452-72EC-4523-C631-C63627C7DC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665915" y="5366480"/>
            <a:ext cx="2347923" cy="698957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5244993F-A7F3-3C1A-B6A0-DB94D8FC725E}"/>
              </a:ext>
            </a:extLst>
          </p:cNvPr>
          <p:cNvSpPr txBox="1"/>
          <p:nvPr/>
        </p:nvSpPr>
        <p:spPr>
          <a:xfrm>
            <a:off x="3657600" y="382772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endParaRPr lang="fr-FR" sz="2400"/>
          </a:p>
        </p:txBody>
      </p:sp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BBD463E7-9E13-AF6C-4F90-95CD6B8F319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61213" y="6439934"/>
            <a:ext cx="7167424" cy="608542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3" name="Image 2" descr="Une image contenant Visage humain, dessin humoristique, illustration, fiction&#10;&#10;Description générée automatiquement">
            <a:extLst>
              <a:ext uri="{FF2B5EF4-FFF2-40B4-BE49-F238E27FC236}">
                <a16:creationId xmlns:a16="http://schemas.microsoft.com/office/drawing/2014/main" id="{32EF8799-2286-5FC5-0870-143A1DE5A2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5796" y="8332300"/>
            <a:ext cx="1644979" cy="1644979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EA2FA432-0AED-9E99-D3D9-A9A50C190C55}"/>
              </a:ext>
            </a:extLst>
          </p:cNvPr>
          <p:cNvSpPr txBox="1"/>
          <p:nvPr/>
        </p:nvSpPr>
        <p:spPr>
          <a:xfrm>
            <a:off x="4109535" y="9281802"/>
            <a:ext cx="37427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fr-FR">
                <a:solidFill>
                  <a:srgbClr val="051B31"/>
                </a:solidFill>
                <a:latin typeface="Graphik Regular" panose="020B0503030202060203" pitchFamily="34" charset="77"/>
                <a:ea typeface="Graphik-Light"/>
                <a:hlinkClick r:id="rId6"/>
              </a:rPr>
              <a:t>nerea.enrique@gmail.com</a:t>
            </a:r>
            <a:r>
              <a:rPr lang="fr-FR">
                <a:solidFill>
                  <a:srgbClr val="051B31"/>
                </a:solidFill>
                <a:latin typeface="Graphik Regular" panose="020B0503030202060203" pitchFamily="34" charset="77"/>
                <a:ea typeface="Graphik-Light"/>
              </a:rPr>
              <a:t> </a:t>
            </a:r>
          </a:p>
        </p:txBody>
      </p:sp>
      <p:pic>
        <p:nvPicPr>
          <p:cNvPr id="11" name="Graphique 10">
            <a:extLst>
              <a:ext uri="{FF2B5EF4-FFF2-40B4-BE49-F238E27FC236}">
                <a16:creationId xmlns:a16="http://schemas.microsoft.com/office/drawing/2014/main" id="{2EB2017A-6B58-148A-6A33-51242DE0083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844032" y="9369084"/>
            <a:ext cx="263267" cy="263267"/>
          </a:xfrm>
          <a:prstGeom prst="rect">
            <a:avLst/>
          </a:prstGeom>
        </p:spPr>
      </p:pic>
      <p:sp>
        <p:nvSpPr>
          <p:cNvPr id="9" name="AutoShape 2" descr="Drupal Dev Days 2024">
            <a:extLst>
              <a:ext uri="{FF2B5EF4-FFF2-40B4-BE49-F238E27FC236}">
                <a16:creationId xmlns:a16="http://schemas.microsoft.com/office/drawing/2014/main" id="{1474DB93-7290-DE9D-374F-5D2098029CD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5562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AutoShape 4" descr="Drupal Dev Days 2024">
            <a:extLst>
              <a:ext uri="{FF2B5EF4-FFF2-40B4-BE49-F238E27FC236}">
                <a16:creationId xmlns:a16="http://schemas.microsoft.com/office/drawing/2014/main" id="{49DA4606-76E3-AC89-D001-F41169DB066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144000" y="5715000"/>
            <a:ext cx="2694596" cy="2694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1" name="Graphique 20">
            <a:extLst>
              <a:ext uri="{FF2B5EF4-FFF2-40B4-BE49-F238E27FC236}">
                <a16:creationId xmlns:a16="http://schemas.microsoft.com/office/drawing/2014/main" id="{528B76EB-FDCA-A219-BF1F-01D5233AAD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4566431" y="6127760"/>
            <a:ext cx="2546889" cy="1232889"/>
          </a:xfrm>
          <a:prstGeom prst="rect">
            <a:avLst/>
          </a:prstGeom>
        </p:spPr>
      </p:pic>
      <p:pic>
        <p:nvPicPr>
          <p:cNvPr id="22" name="Graphique 21">
            <a:extLst>
              <a:ext uri="{FF2B5EF4-FFF2-40B4-BE49-F238E27FC236}">
                <a16:creationId xmlns:a16="http://schemas.microsoft.com/office/drawing/2014/main" id="{D2815547-455F-FD75-8049-0D4DF3C3D65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65861" y="1476374"/>
            <a:ext cx="471712" cy="526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1493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 : coins arrondis 28">
            <a:extLst>
              <a:ext uri="{FF2B5EF4-FFF2-40B4-BE49-F238E27FC236}">
                <a16:creationId xmlns:a16="http://schemas.microsoft.com/office/drawing/2014/main" id="{7EB5AF4B-0065-A7CA-F7B0-CA9349056291}"/>
              </a:ext>
            </a:extLst>
          </p:cNvPr>
          <p:cNvSpPr/>
          <p:nvPr/>
        </p:nvSpPr>
        <p:spPr>
          <a:xfrm>
            <a:off x="13242471" y="9111343"/>
            <a:ext cx="4391719" cy="193126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latin typeface="+mj-lt"/>
            </a:endParaRPr>
          </a:p>
        </p:txBody>
      </p:sp>
      <p:sp>
        <p:nvSpPr>
          <p:cNvPr id="30" name="Rectangle : coins arrondis 29">
            <a:extLst>
              <a:ext uri="{FF2B5EF4-FFF2-40B4-BE49-F238E27FC236}">
                <a16:creationId xmlns:a16="http://schemas.microsoft.com/office/drawing/2014/main" id="{83C28E07-FA89-B911-1AF8-576B69ED5D78}"/>
              </a:ext>
            </a:extLst>
          </p:cNvPr>
          <p:cNvSpPr/>
          <p:nvPr/>
        </p:nvSpPr>
        <p:spPr>
          <a:xfrm>
            <a:off x="14515358" y="528642"/>
            <a:ext cx="3428999" cy="322132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latin typeface="+mj-lt"/>
            </a:endParaRPr>
          </a:p>
        </p:txBody>
      </p:sp>
      <p:sp>
        <p:nvSpPr>
          <p:cNvPr id="31" name="Ellipse 30">
            <a:extLst>
              <a:ext uri="{FF2B5EF4-FFF2-40B4-BE49-F238E27FC236}">
                <a16:creationId xmlns:a16="http://schemas.microsoft.com/office/drawing/2014/main" id="{0622B15F-B1A4-6DBE-ADD9-986249CBAB50}"/>
              </a:ext>
            </a:extLst>
          </p:cNvPr>
          <p:cNvSpPr/>
          <p:nvPr/>
        </p:nvSpPr>
        <p:spPr>
          <a:xfrm>
            <a:off x="17006601" y="1993705"/>
            <a:ext cx="627589" cy="63151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latin typeface="+mj-lt"/>
            </a:endParaRPr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B26DD489-92BF-FC74-EC68-2C799C0FE8C3}"/>
              </a:ext>
            </a:extLst>
          </p:cNvPr>
          <p:cNvSpPr/>
          <p:nvPr/>
        </p:nvSpPr>
        <p:spPr>
          <a:xfrm>
            <a:off x="17018710" y="1266152"/>
            <a:ext cx="627589" cy="671089"/>
          </a:xfrm>
          <a:prstGeom prst="ellipse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 dirty="0">
              <a:latin typeface="+mj-lt"/>
            </a:endParaRPr>
          </a:p>
        </p:txBody>
      </p:sp>
      <p:sp>
        <p:nvSpPr>
          <p:cNvPr id="33" name="Ellipse 32">
            <a:extLst>
              <a:ext uri="{FF2B5EF4-FFF2-40B4-BE49-F238E27FC236}">
                <a16:creationId xmlns:a16="http://schemas.microsoft.com/office/drawing/2014/main" id="{DCC15D64-9C11-AE83-4CE2-1339DBB87A68}"/>
              </a:ext>
            </a:extLst>
          </p:cNvPr>
          <p:cNvSpPr/>
          <p:nvPr/>
        </p:nvSpPr>
        <p:spPr>
          <a:xfrm>
            <a:off x="17006601" y="2686853"/>
            <a:ext cx="627589" cy="63151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latin typeface="+mj-lt"/>
            </a:endParaRP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5E92F712-36CB-B194-D192-1276E8A0EB32}"/>
              </a:ext>
            </a:extLst>
          </p:cNvPr>
          <p:cNvSpPr txBox="1"/>
          <p:nvPr/>
        </p:nvSpPr>
        <p:spPr>
          <a:xfrm>
            <a:off x="14654895" y="1394539"/>
            <a:ext cx="20906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+mj-lt"/>
              </a:rPr>
              <a:t>Fast </a:t>
            </a:r>
            <a:r>
              <a:rPr lang="en-US" sz="2400" dirty="0" err="1">
                <a:latin typeface="+mj-lt"/>
              </a:rPr>
              <a:t>Implem</a:t>
            </a:r>
            <a:r>
              <a:rPr lang="en-US" sz="2400" dirty="0">
                <a:latin typeface="+mj-lt"/>
              </a:rPr>
              <a:t>’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0D4E7B53-2B21-6484-F693-B52102B7273A}"/>
              </a:ext>
            </a:extLst>
          </p:cNvPr>
          <p:cNvSpPr txBox="1"/>
          <p:nvPr/>
        </p:nvSpPr>
        <p:spPr>
          <a:xfrm>
            <a:off x="14679582" y="2083158"/>
            <a:ext cx="14029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+mj-lt"/>
              </a:rPr>
              <a:t>Doubles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F47A1E8A-5C6E-9E32-C86C-51D892F37EB4}"/>
              </a:ext>
            </a:extLst>
          </p:cNvPr>
          <p:cNvSpPr txBox="1"/>
          <p:nvPr/>
        </p:nvSpPr>
        <p:spPr>
          <a:xfrm>
            <a:off x="14679582" y="2771777"/>
            <a:ext cx="8322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+mj-lt"/>
              </a:rPr>
              <a:t>Real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EA03C61F-4269-D18E-01E9-8CA704E9CB47}"/>
              </a:ext>
            </a:extLst>
          </p:cNvPr>
          <p:cNvSpPr txBox="1"/>
          <p:nvPr/>
        </p:nvSpPr>
        <p:spPr>
          <a:xfrm>
            <a:off x="15419528" y="616794"/>
            <a:ext cx="12650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i="1" dirty="0"/>
              <a:t>Legend</a:t>
            </a: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806D01FF-867D-C6B8-C50E-1E5710596A80}"/>
              </a:ext>
            </a:extLst>
          </p:cNvPr>
          <p:cNvSpPr txBox="1"/>
          <p:nvPr/>
        </p:nvSpPr>
        <p:spPr>
          <a:xfrm>
            <a:off x="14725267" y="9161907"/>
            <a:ext cx="13115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i="1" dirty="0"/>
              <a:t>4 pillars</a:t>
            </a:r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ACF7322E-F161-0AA6-C4F3-414C1C35C1C7}"/>
              </a:ext>
            </a:extLst>
          </p:cNvPr>
          <p:cNvSpPr/>
          <p:nvPr/>
        </p:nvSpPr>
        <p:spPr>
          <a:xfrm>
            <a:off x="1895477" y="2313991"/>
            <a:ext cx="9301258" cy="8434873"/>
          </a:xfrm>
          <a:prstGeom prst="round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dirty="0">
              <a:latin typeface="+mj-lt"/>
            </a:endParaRPr>
          </a:p>
        </p:txBody>
      </p: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42384E35-D6D7-BD05-D0E4-3409FBCC98A1}"/>
              </a:ext>
            </a:extLst>
          </p:cNvPr>
          <p:cNvCxnSpPr>
            <a:cxnSpLocks/>
          </p:cNvCxnSpPr>
          <p:nvPr/>
        </p:nvCxnSpPr>
        <p:spPr>
          <a:xfrm flipH="1" flipV="1">
            <a:off x="5931219" y="4956710"/>
            <a:ext cx="2205074" cy="172158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D1D8EA7E-348F-3E71-5021-838C12A889E5}"/>
              </a:ext>
            </a:extLst>
          </p:cNvPr>
          <p:cNvCxnSpPr>
            <a:cxnSpLocks/>
          </p:cNvCxnSpPr>
          <p:nvPr/>
        </p:nvCxnSpPr>
        <p:spPr>
          <a:xfrm flipH="1">
            <a:off x="5931219" y="6678299"/>
            <a:ext cx="2205074" cy="187164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27C38790-77BD-A572-874D-ABE73BB4B456}"/>
              </a:ext>
            </a:extLst>
          </p:cNvPr>
          <p:cNvCxnSpPr>
            <a:cxnSpLocks/>
          </p:cNvCxnSpPr>
          <p:nvPr/>
        </p:nvCxnSpPr>
        <p:spPr>
          <a:xfrm>
            <a:off x="10817386" y="6678299"/>
            <a:ext cx="220507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Titre 1">
            <a:extLst>
              <a:ext uri="{FF2B5EF4-FFF2-40B4-BE49-F238E27FC236}">
                <a16:creationId xmlns:a16="http://schemas.microsoft.com/office/drawing/2014/main" id="{2F5740C2-268F-1019-A300-7B06B456B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Coarse-grained unit tests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053B7484-8176-D4AB-34AE-A5F8FE1BC31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518557C-7C33-A449-BE2B-DD9B58F4A5B0}" type="slidenum">
              <a:rPr lang="fr-FR" smtClean="0"/>
              <a:pPr/>
              <a:t>9</a:t>
            </a:fld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91996AE-924A-C4A4-BB0B-5C677E100E8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Vocabulary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A5C5807-1A07-260D-8B3F-3139A85238D5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r>
              <a:rPr lang="fr-FR"/>
              <a:t>Nerea Enrique | StandAAArdise your tests | Forum PHP 2024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EABEBE43-3068-761C-9A87-90AB12C36B3C}"/>
              </a:ext>
            </a:extLst>
          </p:cNvPr>
          <p:cNvSpPr txBox="1"/>
          <p:nvPr/>
        </p:nvSpPr>
        <p:spPr>
          <a:xfrm>
            <a:off x="5625822" y="2659047"/>
            <a:ext cx="18405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/>
              <a:t>My product</a:t>
            </a:r>
          </a:p>
        </p:txBody>
      </p:sp>
      <p:pic>
        <p:nvPicPr>
          <p:cNvPr id="18" name="Graphique 17">
            <a:extLst>
              <a:ext uri="{FF2B5EF4-FFF2-40B4-BE49-F238E27FC236}">
                <a16:creationId xmlns:a16="http://schemas.microsoft.com/office/drawing/2014/main" id="{29D3DC2C-5DA0-E09C-863A-3B4C28E6ED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5861" y="1476374"/>
            <a:ext cx="471712" cy="526563"/>
          </a:xfrm>
          <a:prstGeom prst="rect">
            <a:avLst/>
          </a:prstGeom>
        </p:spPr>
      </p:pic>
      <p:sp>
        <p:nvSpPr>
          <p:cNvPr id="20" name="Rectangle : coins arrondis 19">
            <a:extLst>
              <a:ext uri="{FF2B5EF4-FFF2-40B4-BE49-F238E27FC236}">
                <a16:creationId xmlns:a16="http://schemas.microsoft.com/office/drawing/2014/main" id="{E948A3FB-E990-FDFD-5B32-978DCD9FFAE2}"/>
              </a:ext>
            </a:extLst>
          </p:cNvPr>
          <p:cNvSpPr/>
          <p:nvPr/>
        </p:nvSpPr>
        <p:spPr>
          <a:xfrm>
            <a:off x="8136293" y="5505757"/>
            <a:ext cx="2681093" cy="2345083"/>
          </a:xfrm>
          <a:prstGeom prst="roundRect">
            <a:avLst/>
          </a:prstGeom>
          <a:solidFill>
            <a:srgbClr val="7030A0"/>
          </a:solidFill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+mj-lt"/>
              </a:rPr>
              <a:t>Unit behavior to test</a:t>
            </a:r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B7FBF8B0-3D2D-6A2C-AC84-7AA2B7D0E04C}"/>
              </a:ext>
            </a:extLst>
          </p:cNvPr>
          <p:cNvSpPr/>
          <p:nvPr/>
        </p:nvSpPr>
        <p:spPr>
          <a:xfrm>
            <a:off x="2945423" y="7047711"/>
            <a:ext cx="2985796" cy="300445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+mj-lt"/>
              </a:rPr>
              <a:t>A service</a:t>
            </a:r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78104C38-BB4E-43F2-D2E0-889352904D68}"/>
              </a:ext>
            </a:extLst>
          </p:cNvPr>
          <p:cNvSpPr/>
          <p:nvPr/>
        </p:nvSpPr>
        <p:spPr>
          <a:xfrm>
            <a:off x="2945423" y="3454481"/>
            <a:ext cx="2985796" cy="3004457"/>
          </a:xfrm>
          <a:prstGeom prst="ellipse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+mj-lt"/>
              </a:rPr>
              <a:t>A repository</a:t>
            </a:r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7F993756-315D-E0A0-D7A2-A36E2B1993FD}"/>
              </a:ext>
            </a:extLst>
          </p:cNvPr>
          <p:cNvSpPr/>
          <p:nvPr/>
        </p:nvSpPr>
        <p:spPr>
          <a:xfrm>
            <a:off x="13022460" y="5176070"/>
            <a:ext cx="2985796" cy="3004457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+mj-lt"/>
              </a:rPr>
              <a:t>An API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446BFD1D-2611-26F2-19D2-06AF3F4169C9}"/>
              </a:ext>
            </a:extLst>
          </p:cNvPr>
          <p:cNvSpPr txBox="1"/>
          <p:nvPr/>
        </p:nvSpPr>
        <p:spPr>
          <a:xfrm>
            <a:off x="13359895" y="9671371"/>
            <a:ext cx="415370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/>
              <a:t>🛡 Protection against regressions</a:t>
            </a:r>
          </a:p>
          <a:p>
            <a:pPr algn="l"/>
            <a:r>
              <a:rPr lang="en-US" sz="2000" dirty="0"/>
              <a:t>💪 Resistance to refactoring</a:t>
            </a:r>
          </a:p>
          <a:p>
            <a:pPr algn="l"/>
            <a:r>
              <a:rPr lang="en-US" sz="2000" dirty="0"/>
              <a:t>🚄 Fast feedback</a:t>
            </a:r>
          </a:p>
          <a:p>
            <a:pPr algn="l"/>
            <a:r>
              <a:rPr lang="en-US" sz="2000" dirty="0"/>
              <a:t>🤓 Maintainability</a:t>
            </a:r>
          </a:p>
        </p:txBody>
      </p:sp>
    </p:spTree>
    <p:extLst>
      <p:ext uri="{BB962C8B-B14F-4D97-AF65-F5344CB8AC3E}">
        <p14:creationId xmlns:p14="http://schemas.microsoft.com/office/powerpoint/2010/main" val="22788384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 : coins arrondis 15">
            <a:extLst>
              <a:ext uri="{FF2B5EF4-FFF2-40B4-BE49-F238E27FC236}">
                <a16:creationId xmlns:a16="http://schemas.microsoft.com/office/drawing/2014/main" id="{EE990387-0E06-94BA-5ECD-93FD682AF7A6}"/>
              </a:ext>
            </a:extLst>
          </p:cNvPr>
          <p:cNvSpPr/>
          <p:nvPr/>
        </p:nvSpPr>
        <p:spPr>
          <a:xfrm>
            <a:off x="13242471" y="9111343"/>
            <a:ext cx="4391719" cy="193126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latin typeface="+mj-lt"/>
            </a:endParaRPr>
          </a:p>
        </p:txBody>
      </p:sp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08AD8270-3F6E-D12E-D98F-4D50064F436A}"/>
              </a:ext>
            </a:extLst>
          </p:cNvPr>
          <p:cNvSpPr/>
          <p:nvPr/>
        </p:nvSpPr>
        <p:spPr>
          <a:xfrm>
            <a:off x="14515358" y="528642"/>
            <a:ext cx="3428999" cy="322132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latin typeface="+mj-lt"/>
            </a:endParaRPr>
          </a:p>
        </p:txBody>
      </p:sp>
      <p:sp>
        <p:nvSpPr>
          <p:cNvPr id="30" name="Ellipse 29">
            <a:extLst>
              <a:ext uri="{FF2B5EF4-FFF2-40B4-BE49-F238E27FC236}">
                <a16:creationId xmlns:a16="http://schemas.microsoft.com/office/drawing/2014/main" id="{0DB18568-95B4-E521-8EEC-D00314C6F158}"/>
              </a:ext>
            </a:extLst>
          </p:cNvPr>
          <p:cNvSpPr/>
          <p:nvPr/>
        </p:nvSpPr>
        <p:spPr>
          <a:xfrm>
            <a:off x="17006601" y="1993705"/>
            <a:ext cx="627589" cy="63151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latin typeface="+mj-lt"/>
            </a:endParaRPr>
          </a:p>
        </p:txBody>
      </p:sp>
      <p:sp>
        <p:nvSpPr>
          <p:cNvPr id="31" name="Ellipse 30">
            <a:extLst>
              <a:ext uri="{FF2B5EF4-FFF2-40B4-BE49-F238E27FC236}">
                <a16:creationId xmlns:a16="http://schemas.microsoft.com/office/drawing/2014/main" id="{48A36E04-9396-5FAD-BFE0-D9D3D86FC6F4}"/>
              </a:ext>
            </a:extLst>
          </p:cNvPr>
          <p:cNvSpPr/>
          <p:nvPr/>
        </p:nvSpPr>
        <p:spPr>
          <a:xfrm>
            <a:off x="17018710" y="1266152"/>
            <a:ext cx="627589" cy="671089"/>
          </a:xfrm>
          <a:prstGeom prst="ellipse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 dirty="0">
              <a:latin typeface="+mj-lt"/>
            </a:endParaRPr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8F02D1B2-E54A-0A6A-0C2B-5E1B0D46C686}"/>
              </a:ext>
            </a:extLst>
          </p:cNvPr>
          <p:cNvSpPr/>
          <p:nvPr/>
        </p:nvSpPr>
        <p:spPr>
          <a:xfrm>
            <a:off x="17006601" y="2686853"/>
            <a:ext cx="627589" cy="63151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latin typeface="+mj-lt"/>
            </a:endParaRP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427D697B-9B4E-C828-CD1F-870DEF7F420B}"/>
              </a:ext>
            </a:extLst>
          </p:cNvPr>
          <p:cNvSpPr txBox="1"/>
          <p:nvPr/>
        </p:nvSpPr>
        <p:spPr>
          <a:xfrm>
            <a:off x="14654895" y="1394539"/>
            <a:ext cx="20906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+mj-lt"/>
              </a:rPr>
              <a:t>Fast </a:t>
            </a:r>
            <a:r>
              <a:rPr lang="en-US" sz="2400" dirty="0" err="1">
                <a:latin typeface="+mj-lt"/>
              </a:rPr>
              <a:t>Implem</a:t>
            </a:r>
            <a:r>
              <a:rPr lang="en-US" sz="2400" dirty="0">
                <a:latin typeface="+mj-lt"/>
              </a:rPr>
              <a:t>’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CF50D5D5-D152-6B66-387F-765615B68415}"/>
              </a:ext>
            </a:extLst>
          </p:cNvPr>
          <p:cNvSpPr txBox="1"/>
          <p:nvPr/>
        </p:nvSpPr>
        <p:spPr>
          <a:xfrm>
            <a:off x="14679582" y="2083158"/>
            <a:ext cx="14029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+mj-lt"/>
              </a:rPr>
              <a:t>Doubles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39D77C73-E5CD-DB6A-8567-436642D1C25C}"/>
              </a:ext>
            </a:extLst>
          </p:cNvPr>
          <p:cNvSpPr txBox="1"/>
          <p:nvPr/>
        </p:nvSpPr>
        <p:spPr>
          <a:xfrm>
            <a:off x="14679582" y="2771777"/>
            <a:ext cx="8322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+mj-lt"/>
              </a:rPr>
              <a:t>Real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AB680173-0538-D521-1A71-7CB910D2258F}"/>
              </a:ext>
            </a:extLst>
          </p:cNvPr>
          <p:cNvSpPr txBox="1"/>
          <p:nvPr/>
        </p:nvSpPr>
        <p:spPr>
          <a:xfrm>
            <a:off x="15419528" y="616794"/>
            <a:ext cx="12682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i="1" dirty="0"/>
              <a:t>Legend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C6E2244D-4585-073C-77E5-71CAEA836712}"/>
              </a:ext>
            </a:extLst>
          </p:cNvPr>
          <p:cNvSpPr txBox="1"/>
          <p:nvPr/>
        </p:nvSpPr>
        <p:spPr>
          <a:xfrm>
            <a:off x="14725267" y="9161907"/>
            <a:ext cx="13115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i="1" dirty="0"/>
              <a:t>4 pillars</a:t>
            </a:r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CDD2D801-F679-3463-BD44-3EE64B2E5208}"/>
              </a:ext>
            </a:extLst>
          </p:cNvPr>
          <p:cNvSpPr/>
          <p:nvPr/>
        </p:nvSpPr>
        <p:spPr>
          <a:xfrm>
            <a:off x="1895477" y="2313991"/>
            <a:ext cx="9301258" cy="8434873"/>
          </a:xfrm>
          <a:prstGeom prst="round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dirty="0">
              <a:latin typeface="+mj-lt"/>
            </a:endParaRPr>
          </a:p>
        </p:txBody>
      </p: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9E4D8508-EAE2-77B5-D504-D4590054EA6E}"/>
              </a:ext>
            </a:extLst>
          </p:cNvPr>
          <p:cNvCxnSpPr>
            <a:cxnSpLocks/>
          </p:cNvCxnSpPr>
          <p:nvPr/>
        </p:nvCxnSpPr>
        <p:spPr>
          <a:xfrm flipH="1" flipV="1">
            <a:off x="5931219" y="4956710"/>
            <a:ext cx="2205074" cy="172158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20E0A853-88CD-B3A9-EC21-4E65D65A430F}"/>
              </a:ext>
            </a:extLst>
          </p:cNvPr>
          <p:cNvCxnSpPr>
            <a:cxnSpLocks/>
          </p:cNvCxnSpPr>
          <p:nvPr/>
        </p:nvCxnSpPr>
        <p:spPr>
          <a:xfrm flipH="1">
            <a:off x="5931219" y="6678299"/>
            <a:ext cx="2205074" cy="187164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09247048-EA10-9F86-8142-7794476863A0}"/>
              </a:ext>
            </a:extLst>
          </p:cNvPr>
          <p:cNvCxnSpPr>
            <a:cxnSpLocks/>
          </p:cNvCxnSpPr>
          <p:nvPr/>
        </p:nvCxnSpPr>
        <p:spPr>
          <a:xfrm>
            <a:off x="10817386" y="6678299"/>
            <a:ext cx="220507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Titre 1">
            <a:extLst>
              <a:ext uri="{FF2B5EF4-FFF2-40B4-BE49-F238E27FC236}">
                <a16:creationId xmlns:a16="http://schemas.microsoft.com/office/drawing/2014/main" id="{2F5740C2-268F-1019-A300-7B06B456B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Integration tests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053B7484-8176-D4AB-34AE-A5F8FE1BC31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518557C-7C33-A449-BE2B-DD9B58F4A5B0}" type="slidenum">
              <a:rPr lang="fr-FR" smtClean="0"/>
              <a:pPr/>
              <a:t>10</a:t>
            </a:fld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91996AE-924A-C4A4-BB0B-5C677E100E8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Vocabulary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A5C5807-1A07-260D-8B3F-3139A85238D5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r>
              <a:rPr lang="fr-FR"/>
              <a:t>Nerea Enrique | StandAAArdise your tests | Forum PHP 2024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EABEBE43-3068-761C-9A87-90AB12C36B3C}"/>
              </a:ext>
            </a:extLst>
          </p:cNvPr>
          <p:cNvSpPr txBox="1"/>
          <p:nvPr/>
        </p:nvSpPr>
        <p:spPr>
          <a:xfrm>
            <a:off x="5625822" y="2659047"/>
            <a:ext cx="18405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/>
              <a:t>My product</a:t>
            </a:r>
          </a:p>
        </p:txBody>
      </p:sp>
      <p:pic>
        <p:nvPicPr>
          <p:cNvPr id="18" name="Graphique 17">
            <a:extLst>
              <a:ext uri="{FF2B5EF4-FFF2-40B4-BE49-F238E27FC236}">
                <a16:creationId xmlns:a16="http://schemas.microsoft.com/office/drawing/2014/main" id="{610EE465-E742-3427-E712-969FAC0A62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5861" y="1476374"/>
            <a:ext cx="471712" cy="526563"/>
          </a:xfrm>
          <a:prstGeom prst="rect">
            <a:avLst/>
          </a:prstGeom>
        </p:spPr>
      </p:pic>
      <p:sp>
        <p:nvSpPr>
          <p:cNvPr id="22" name="Rectangle : coins arrondis 21">
            <a:extLst>
              <a:ext uri="{FF2B5EF4-FFF2-40B4-BE49-F238E27FC236}">
                <a16:creationId xmlns:a16="http://schemas.microsoft.com/office/drawing/2014/main" id="{F70F7461-619A-81DD-D6C9-E39DD5B4779E}"/>
              </a:ext>
            </a:extLst>
          </p:cNvPr>
          <p:cNvSpPr/>
          <p:nvPr/>
        </p:nvSpPr>
        <p:spPr>
          <a:xfrm>
            <a:off x="8136293" y="5505757"/>
            <a:ext cx="2681093" cy="234508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2"/>
                </a:solidFill>
                <a:latin typeface="+mj-lt"/>
              </a:rPr>
              <a:t>Unit behavior to test</a:t>
            </a:r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3DB6E08C-0928-C579-EBF4-AB4EAE2896F7}"/>
              </a:ext>
            </a:extLst>
          </p:cNvPr>
          <p:cNvSpPr/>
          <p:nvPr/>
        </p:nvSpPr>
        <p:spPr>
          <a:xfrm>
            <a:off x="2945423" y="7047711"/>
            <a:ext cx="2985796" cy="300445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+mj-lt"/>
              </a:rPr>
              <a:t>A service</a:t>
            </a:r>
          </a:p>
        </p:txBody>
      </p:sp>
      <p:sp>
        <p:nvSpPr>
          <p:cNvPr id="24" name="Ellipse 23">
            <a:extLst>
              <a:ext uri="{FF2B5EF4-FFF2-40B4-BE49-F238E27FC236}">
                <a16:creationId xmlns:a16="http://schemas.microsoft.com/office/drawing/2014/main" id="{A33BF390-50CF-38AA-98F0-C413EF550453}"/>
              </a:ext>
            </a:extLst>
          </p:cNvPr>
          <p:cNvSpPr/>
          <p:nvPr/>
        </p:nvSpPr>
        <p:spPr>
          <a:xfrm>
            <a:off x="2945423" y="3454481"/>
            <a:ext cx="2985796" cy="300445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+mj-lt"/>
              </a:rPr>
              <a:t>A repository</a:t>
            </a:r>
          </a:p>
        </p:txBody>
      </p:sp>
      <p:sp>
        <p:nvSpPr>
          <p:cNvPr id="25" name="Ellipse 24">
            <a:extLst>
              <a:ext uri="{FF2B5EF4-FFF2-40B4-BE49-F238E27FC236}">
                <a16:creationId xmlns:a16="http://schemas.microsoft.com/office/drawing/2014/main" id="{700D1EC8-1265-E8ED-BBC5-E292A93F20AB}"/>
              </a:ext>
            </a:extLst>
          </p:cNvPr>
          <p:cNvSpPr/>
          <p:nvPr/>
        </p:nvSpPr>
        <p:spPr>
          <a:xfrm>
            <a:off x="13022460" y="5176070"/>
            <a:ext cx="2985796" cy="3004457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+mj-lt"/>
              </a:rPr>
              <a:t>An API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A03408E2-3EE8-70F5-D163-367D113B1BCA}"/>
              </a:ext>
            </a:extLst>
          </p:cNvPr>
          <p:cNvSpPr txBox="1"/>
          <p:nvPr/>
        </p:nvSpPr>
        <p:spPr>
          <a:xfrm>
            <a:off x="13359895" y="9671371"/>
            <a:ext cx="415370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/>
              <a:t>🛡 Protection against regressions</a:t>
            </a:r>
          </a:p>
          <a:p>
            <a:pPr algn="l"/>
            <a:r>
              <a:rPr lang="en-US" sz="2000" dirty="0"/>
              <a:t>💪 Resistance to refactoring</a:t>
            </a:r>
          </a:p>
          <a:p>
            <a:pPr algn="l"/>
            <a:r>
              <a:rPr lang="en-US" sz="2000" strike="sngStrike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🚄 Fast feedback</a:t>
            </a:r>
          </a:p>
          <a:p>
            <a:pPr algn="l"/>
            <a:r>
              <a:rPr lang="en-US" sz="2000" dirty="0"/>
              <a:t>🤓 ± Maintainability</a:t>
            </a:r>
          </a:p>
        </p:txBody>
      </p:sp>
    </p:spTree>
    <p:extLst>
      <p:ext uri="{BB962C8B-B14F-4D97-AF65-F5344CB8AC3E}">
        <p14:creationId xmlns:p14="http://schemas.microsoft.com/office/powerpoint/2010/main" val="18061659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 : coins arrondis 29">
            <a:extLst>
              <a:ext uri="{FF2B5EF4-FFF2-40B4-BE49-F238E27FC236}">
                <a16:creationId xmlns:a16="http://schemas.microsoft.com/office/drawing/2014/main" id="{0E142D55-9866-AF4D-B0AA-ABD68FF79026}"/>
              </a:ext>
            </a:extLst>
          </p:cNvPr>
          <p:cNvSpPr/>
          <p:nvPr/>
        </p:nvSpPr>
        <p:spPr>
          <a:xfrm>
            <a:off x="13242471" y="9111343"/>
            <a:ext cx="4391719" cy="193126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latin typeface="+mj-lt"/>
            </a:endParaRPr>
          </a:p>
        </p:txBody>
      </p:sp>
      <p:sp>
        <p:nvSpPr>
          <p:cNvPr id="31" name="Rectangle : coins arrondis 30">
            <a:extLst>
              <a:ext uri="{FF2B5EF4-FFF2-40B4-BE49-F238E27FC236}">
                <a16:creationId xmlns:a16="http://schemas.microsoft.com/office/drawing/2014/main" id="{8985E297-828E-4C75-D105-A2BC14C52FD5}"/>
              </a:ext>
            </a:extLst>
          </p:cNvPr>
          <p:cNvSpPr/>
          <p:nvPr/>
        </p:nvSpPr>
        <p:spPr>
          <a:xfrm>
            <a:off x="14515358" y="528642"/>
            <a:ext cx="3428999" cy="322132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latin typeface="+mj-lt"/>
            </a:endParaRPr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543E4EB4-1FEF-8CCA-B4C9-8A23407DFE67}"/>
              </a:ext>
            </a:extLst>
          </p:cNvPr>
          <p:cNvSpPr/>
          <p:nvPr/>
        </p:nvSpPr>
        <p:spPr>
          <a:xfrm>
            <a:off x="17006601" y="1993705"/>
            <a:ext cx="627589" cy="63151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latin typeface="+mj-lt"/>
            </a:endParaRPr>
          </a:p>
        </p:txBody>
      </p:sp>
      <p:sp>
        <p:nvSpPr>
          <p:cNvPr id="33" name="Ellipse 32">
            <a:extLst>
              <a:ext uri="{FF2B5EF4-FFF2-40B4-BE49-F238E27FC236}">
                <a16:creationId xmlns:a16="http://schemas.microsoft.com/office/drawing/2014/main" id="{3BD7F643-5DA2-E612-BFD6-595CC7B5D170}"/>
              </a:ext>
            </a:extLst>
          </p:cNvPr>
          <p:cNvSpPr/>
          <p:nvPr/>
        </p:nvSpPr>
        <p:spPr>
          <a:xfrm>
            <a:off x="17018710" y="1266152"/>
            <a:ext cx="627589" cy="671089"/>
          </a:xfrm>
          <a:prstGeom prst="ellipse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 dirty="0">
              <a:latin typeface="+mj-lt"/>
            </a:endParaRPr>
          </a:p>
        </p:txBody>
      </p:sp>
      <p:sp>
        <p:nvSpPr>
          <p:cNvPr id="34" name="Ellipse 33">
            <a:extLst>
              <a:ext uri="{FF2B5EF4-FFF2-40B4-BE49-F238E27FC236}">
                <a16:creationId xmlns:a16="http://schemas.microsoft.com/office/drawing/2014/main" id="{047CC2E5-73C8-9086-286F-773D28CFCDCD}"/>
              </a:ext>
            </a:extLst>
          </p:cNvPr>
          <p:cNvSpPr/>
          <p:nvPr/>
        </p:nvSpPr>
        <p:spPr>
          <a:xfrm>
            <a:off x="17006601" y="2686853"/>
            <a:ext cx="627589" cy="63151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latin typeface="+mj-lt"/>
            </a:endParaRP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83EB02F1-B39A-DA46-28BD-04849EE1BEFA}"/>
              </a:ext>
            </a:extLst>
          </p:cNvPr>
          <p:cNvSpPr txBox="1"/>
          <p:nvPr/>
        </p:nvSpPr>
        <p:spPr>
          <a:xfrm>
            <a:off x="14654895" y="1394539"/>
            <a:ext cx="20906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+mj-lt"/>
              </a:rPr>
              <a:t>Fast </a:t>
            </a:r>
            <a:r>
              <a:rPr lang="en-US" sz="2400" dirty="0" err="1">
                <a:latin typeface="+mj-lt"/>
              </a:rPr>
              <a:t>Implem</a:t>
            </a:r>
            <a:r>
              <a:rPr lang="en-US" sz="2400" dirty="0">
                <a:latin typeface="+mj-lt"/>
              </a:rPr>
              <a:t>’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3E6B94F9-84B1-A5D9-75CF-2F36BEA7B2A7}"/>
              </a:ext>
            </a:extLst>
          </p:cNvPr>
          <p:cNvSpPr txBox="1"/>
          <p:nvPr/>
        </p:nvSpPr>
        <p:spPr>
          <a:xfrm>
            <a:off x="14679582" y="2083158"/>
            <a:ext cx="14029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+mj-lt"/>
              </a:rPr>
              <a:t>Doubles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55003BAA-9AB7-95DF-AC65-3E25CE1EB34C}"/>
              </a:ext>
            </a:extLst>
          </p:cNvPr>
          <p:cNvSpPr txBox="1"/>
          <p:nvPr/>
        </p:nvSpPr>
        <p:spPr>
          <a:xfrm>
            <a:off x="14679582" y="2771777"/>
            <a:ext cx="8322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+mj-lt"/>
              </a:rPr>
              <a:t>Real</a:t>
            </a: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71D6E5BF-5E2F-F573-196B-41FA9F3AE54D}"/>
              </a:ext>
            </a:extLst>
          </p:cNvPr>
          <p:cNvSpPr txBox="1"/>
          <p:nvPr/>
        </p:nvSpPr>
        <p:spPr>
          <a:xfrm>
            <a:off x="15419528" y="616794"/>
            <a:ext cx="12650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i="1" dirty="0"/>
              <a:t>Legend</a:t>
            </a: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8C8CBED0-4811-7901-FF3F-9D108771D914}"/>
              </a:ext>
            </a:extLst>
          </p:cNvPr>
          <p:cNvSpPr txBox="1"/>
          <p:nvPr/>
        </p:nvSpPr>
        <p:spPr>
          <a:xfrm>
            <a:off x="14725267" y="9161907"/>
            <a:ext cx="13115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i="1" dirty="0"/>
              <a:t>4 pillars</a:t>
            </a:r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5EBBB1D2-7899-30DB-E46D-94BCAE045A20}"/>
              </a:ext>
            </a:extLst>
          </p:cNvPr>
          <p:cNvSpPr/>
          <p:nvPr/>
        </p:nvSpPr>
        <p:spPr>
          <a:xfrm>
            <a:off x="1895477" y="2313991"/>
            <a:ext cx="9301258" cy="8434873"/>
          </a:xfrm>
          <a:prstGeom prst="round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dirty="0">
              <a:latin typeface="+mj-lt"/>
            </a:endParaRPr>
          </a:p>
        </p:txBody>
      </p: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0A19207A-2532-8A10-623B-5B8B061B0B99}"/>
              </a:ext>
            </a:extLst>
          </p:cNvPr>
          <p:cNvCxnSpPr>
            <a:cxnSpLocks/>
          </p:cNvCxnSpPr>
          <p:nvPr/>
        </p:nvCxnSpPr>
        <p:spPr>
          <a:xfrm flipH="1" flipV="1">
            <a:off x="5931219" y="4956710"/>
            <a:ext cx="2205074" cy="172158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A31F4DE7-09D8-9E38-1D4B-F0B0FA15B2FA}"/>
              </a:ext>
            </a:extLst>
          </p:cNvPr>
          <p:cNvCxnSpPr>
            <a:cxnSpLocks/>
          </p:cNvCxnSpPr>
          <p:nvPr/>
        </p:nvCxnSpPr>
        <p:spPr>
          <a:xfrm flipH="1">
            <a:off x="5931219" y="6678299"/>
            <a:ext cx="2205074" cy="187164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5DAAD174-0E95-060F-AC0C-21D3DB169762}"/>
              </a:ext>
            </a:extLst>
          </p:cNvPr>
          <p:cNvCxnSpPr>
            <a:cxnSpLocks/>
          </p:cNvCxnSpPr>
          <p:nvPr/>
        </p:nvCxnSpPr>
        <p:spPr>
          <a:xfrm>
            <a:off x="10817386" y="6678299"/>
            <a:ext cx="220507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Titre 1">
            <a:extLst>
              <a:ext uri="{FF2B5EF4-FFF2-40B4-BE49-F238E27FC236}">
                <a16:creationId xmlns:a16="http://schemas.microsoft.com/office/drawing/2014/main" id="{2F5740C2-268F-1019-A300-7B06B456B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End-to-end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053B7484-8176-D4AB-34AE-A5F8FE1BC31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518557C-7C33-A449-BE2B-DD9B58F4A5B0}" type="slidenum">
              <a:rPr lang="fr-FR" smtClean="0"/>
              <a:pPr/>
              <a:t>11</a:t>
            </a:fld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91996AE-924A-C4A4-BB0B-5C677E100E8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Vocabulary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A5C5807-1A07-260D-8B3F-3139A85238D5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r>
              <a:rPr lang="fr-FR"/>
              <a:t>Nerea Enrique | StandAAArdise your tests | Forum PHP 2024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EABEBE43-3068-761C-9A87-90AB12C36B3C}"/>
              </a:ext>
            </a:extLst>
          </p:cNvPr>
          <p:cNvSpPr txBox="1"/>
          <p:nvPr/>
        </p:nvSpPr>
        <p:spPr>
          <a:xfrm>
            <a:off x="5625822" y="2659047"/>
            <a:ext cx="18405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/>
              <a:t>My product</a:t>
            </a:r>
          </a:p>
        </p:txBody>
      </p:sp>
      <p:pic>
        <p:nvPicPr>
          <p:cNvPr id="18" name="Graphique 17">
            <a:extLst>
              <a:ext uri="{FF2B5EF4-FFF2-40B4-BE49-F238E27FC236}">
                <a16:creationId xmlns:a16="http://schemas.microsoft.com/office/drawing/2014/main" id="{610EE465-E742-3427-E712-969FAC0A62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5861" y="1476374"/>
            <a:ext cx="471712" cy="526563"/>
          </a:xfrm>
          <a:prstGeom prst="rect">
            <a:avLst/>
          </a:prstGeom>
        </p:spPr>
      </p:pic>
      <p:sp>
        <p:nvSpPr>
          <p:cNvPr id="22" name="Rectangle : coins arrondis 21">
            <a:extLst>
              <a:ext uri="{FF2B5EF4-FFF2-40B4-BE49-F238E27FC236}">
                <a16:creationId xmlns:a16="http://schemas.microsoft.com/office/drawing/2014/main" id="{F70F7461-619A-81DD-D6C9-E39DD5B4779E}"/>
              </a:ext>
            </a:extLst>
          </p:cNvPr>
          <p:cNvSpPr/>
          <p:nvPr/>
        </p:nvSpPr>
        <p:spPr>
          <a:xfrm>
            <a:off x="8136293" y="5505757"/>
            <a:ext cx="2681093" cy="2345083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+mj-lt"/>
              </a:rPr>
              <a:t>Critical path</a:t>
            </a:r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3DB6E08C-0928-C579-EBF4-AB4EAE2896F7}"/>
              </a:ext>
            </a:extLst>
          </p:cNvPr>
          <p:cNvSpPr/>
          <p:nvPr/>
        </p:nvSpPr>
        <p:spPr>
          <a:xfrm>
            <a:off x="2945423" y="7047711"/>
            <a:ext cx="2985796" cy="300445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+mj-lt"/>
              </a:rPr>
              <a:t>A service</a:t>
            </a:r>
          </a:p>
        </p:txBody>
      </p:sp>
      <p:sp>
        <p:nvSpPr>
          <p:cNvPr id="24" name="Ellipse 23">
            <a:extLst>
              <a:ext uri="{FF2B5EF4-FFF2-40B4-BE49-F238E27FC236}">
                <a16:creationId xmlns:a16="http://schemas.microsoft.com/office/drawing/2014/main" id="{A33BF390-50CF-38AA-98F0-C413EF550453}"/>
              </a:ext>
            </a:extLst>
          </p:cNvPr>
          <p:cNvSpPr/>
          <p:nvPr/>
        </p:nvSpPr>
        <p:spPr>
          <a:xfrm>
            <a:off x="2945423" y="3454481"/>
            <a:ext cx="2985796" cy="300445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+mj-lt"/>
              </a:rPr>
              <a:t>A repository</a:t>
            </a:r>
          </a:p>
        </p:txBody>
      </p:sp>
      <p:sp>
        <p:nvSpPr>
          <p:cNvPr id="25" name="Ellipse 24">
            <a:extLst>
              <a:ext uri="{FF2B5EF4-FFF2-40B4-BE49-F238E27FC236}">
                <a16:creationId xmlns:a16="http://schemas.microsoft.com/office/drawing/2014/main" id="{700D1EC8-1265-E8ED-BBC5-E292A93F20AB}"/>
              </a:ext>
            </a:extLst>
          </p:cNvPr>
          <p:cNvSpPr/>
          <p:nvPr/>
        </p:nvSpPr>
        <p:spPr>
          <a:xfrm>
            <a:off x="13022460" y="5176070"/>
            <a:ext cx="2985796" cy="3004457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+mj-lt"/>
              </a:rPr>
              <a:t>An API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F24118AE-B6AF-B87F-66BD-00BE7EDA8B30}"/>
              </a:ext>
            </a:extLst>
          </p:cNvPr>
          <p:cNvSpPr txBox="1"/>
          <p:nvPr/>
        </p:nvSpPr>
        <p:spPr>
          <a:xfrm>
            <a:off x="13359895" y="9671371"/>
            <a:ext cx="414568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/>
              <a:t>🛡 Protection against regressions</a:t>
            </a:r>
          </a:p>
          <a:p>
            <a:pPr algn="l"/>
            <a:r>
              <a:rPr lang="en-US" sz="2000" dirty="0"/>
              <a:t>💪 ± Resistance to refactoring</a:t>
            </a:r>
          </a:p>
          <a:p>
            <a:pPr algn="l"/>
            <a:r>
              <a:rPr lang="en-US" sz="2000" strike="sngStrike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🚄 Fast feedback</a:t>
            </a:r>
          </a:p>
          <a:p>
            <a:pPr algn="l"/>
            <a:r>
              <a:rPr lang="en-US" sz="2000" dirty="0"/>
              <a:t>🤓 ± Maintainability</a:t>
            </a:r>
          </a:p>
        </p:txBody>
      </p:sp>
    </p:spTree>
    <p:extLst>
      <p:ext uri="{BB962C8B-B14F-4D97-AF65-F5344CB8AC3E}">
        <p14:creationId xmlns:p14="http://schemas.microsoft.com/office/powerpoint/2010/main" val="12953312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 : coins arrondis 21">
            <a:extLst>
              <a:ext uri="{FF2B5EF4-FFF2-40B4-BE49-F238E27FC236}">
                <a16:creationId xmlns:a16="http://schemas.microsoft.com/office/drawing/2014/main" id="{E84664AD-0AC9-9BE0-9C47-EE68B5DFCA95}"/>
              </a:ext>
            </a:extLst>
          </p:cNvPr>
          <p:cNvSpPr/>
          <p:nvPr/>
        </p:nvSpPr>
        <p:spPr>
          <a:xfrm>
            <a:off x="13242471" y="9111343"/>
            <a:ext cx="4391719" cy="193126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latin typeface="+mj-lt"/>
            </a:endParaRP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BE862FA1-EEBA-7DFC-E818-FF0CED496BFC}"/>
              </a:ext>
            </a:extLst>
          </p:cNvPr>
          <p:cNvSpPr txBox="1"/>
          <p:nvPr/>
        </p:nvSpPr>
        <p:spPr>
          <a:xfrm>
            <a:off x="14725267" y="9161907"/>
            <a:ext cx="13115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i="1" dirty="0"/>
              <a:t>4 pillars</a:t>
            </a: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B044F39B-1CD2-371A-8C78-46B07E112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 Pillars of a good</a:t>
            </a:r>
            <a:br>
              <a:rPr lang="en-US" dirty="0"/>
            </a:br>
            <a:r>
              <a:rPr lang="en-US" dirty="0"/>
              <a:t>test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06136FE-9388-2F10-C867-F75CE05AB5B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518557C-7C33-A449-BE2B-DD9B58F4A5B0}" type="slidenum">
              <a:rPr lang="fr-FR" smtClean="0"/>
              <a:pPr/>
              <a:t>12</a:t>
            </a:fld>
            <a:endParaRPr lang="fr-FR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2319A255-E7F3-322B-B3E3-BCF1DEE6600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Vocabulary</a:t>
            </a: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78CD0F33-1884-E545-C10E-1E2B5692030E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r>
              <a:rPr lang="fr-FR"/>
              <a:t>Nerea Enrique | StandAAArdise your tests | Forum PHP 2024</a:t>
            </a:r>
            <a:endParaRPr lang="fr-FR" dirty="0"/>
          </a:p>
        </p:txBody>
      </p:sp>
      <p:sp>
        <p:nvSpPr>
          <p:cNvPr id="8" name="AutoShape 4">
            <a:extLst>
              <a:ext uri="{FF2B5EF4-FFF2-40B4-BE49-F238E27FC236}">
                <a16:creationId xmlns:a16="http://schemas.microsoft.com/office/drawing/2014/main" id="{CF762E02-A81C-3A7C-CEE9-3ABAB3C3AB9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59792" y="5562599"/>
            <a:ext cx="3531031" cy="3531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BF196D57-B5F1-EF6C-9086-2D30B2117EBD}"/>
              </a:ext>
            </a:extLst>
          </p:cNvPr>
          <p:cNvSpPr/>
          <p:nvPr/>
        </p:nvSpPr>
        <p:spPr>
          <a:xfrm rot="2716992">
            <a:off x="5377209" y="2636177"/>
            <a:ext cx="7533583" cy="7674771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latin typeface="+mj-lt"/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3E56FDF3-0C0B-8102-075D-DE6C0A06A7F8}"/>
              </a:ext>
            </a:extLst>
          </p:cNvPr>
          <p:cNvSpPr txBox="1"/>
          <p:nvPr/>
        </p:nvSpPr>
        <p:spPr>
          <a:xfrm>
            <a:off x="7238670" y="6496903"/>
            <a:ext cx="381065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Coarse-grained unit tests</a:t>
            </a:r>
          </a:p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Acceptance tests</a:t>
            </a:r>
          </a:p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Sociable tests</a:t>
            </a:r>
            <a:endParaRPr lang="en-US" sz="24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AC99531A-ECF6-63E8-5441-9A059CC302B7}"/>
              </a:ext>
            </a:extLst>
          </p:cNvPr>
          <p:cNvSpPr txBox="1"/>
          <p:nvPr/>
        </p:nvSpPr>
        <p:spPr>
          <a:xfrm>
            <a:off x="6754984" y="1711953"/>
            <a:ext cx="477803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QA</a:t>
            </a:r>
          </a:p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Smoke tests</a:t>
            </a:r>
          </a:p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Exploratory tests</a:t>
            </a:r>
            <a:endParaRPr lang="en-US" sz="2400" dirty="0">
              <a:solidFill>
                <a:schemeClr val="bg1">
                  <a:lumMod val="75000"/>
                </a:schemeClr>
              </a:solidFill>
            </a:endParaRP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End-to-End tests</a:t>
            </a:r>
          </a:p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D57B465A-D1B6-56A6-F8D2-ECF6D47B28F1}"/>
              </a:ext>
            </a:extLst>
          </p:cNvPr>
          <p:cNvSpPr txBox="1"/>
          <p:nvPr/>
        </p:nvSpPr>
        <p:spPr>
          <a:xfrm>
            <a:off x="7874261" y="3509908"/>
            <a:ext cx="253947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Contract tests</a:t>
            </a:r>
            <a:endParaRPr lang="en-US" sz="2400" dirty="0">
              <a:solidFill>
                <a:schemeClr val="bg1">
                  <a:lumMod val="75000"/>
                </a:schemeClr>
              </a:solidFill>
            </a:endParaRP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Integration tests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00CFC5BA-274A-649A-AC2F-5C443A2B0F06}"/>
              </a:ext>
            </a:extLst>
          </p:cNvPr>
          <p:cNvSpPr txBox="1"/>
          <p:nvPr/>
        </p:nvSpPr>
        <p:spPr>
          <a:xfrm>
            <a:off x="7442252" y="9419087"/>
            <a:ext cx="340349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Fine-grained unit tests</a:t>
            </a:r>
          </a:p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Solitary tests</a:t>
            </a:r>
          </a:p>
        </p:txBody>
      </p: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D20DEB56-6AE2-537B-1698-82FC634651A1}"/>
              </a:ext>
            </a:extLst>
          </p:cNvPr>
          <p:cNvCxnSpPr>
            <a:cxnSpLocks/>
          </p:cNvCxnSpPr>
          <p:nvPr/>
        </p:nvCxnSpPr>
        <p:spPr>
          <a:xfrm>
            <a:off x="5012842" y="4658064"/>
            <a:ext cx="8517178" cy="0"/>
          </a:xfrm>
          <a:prstGeom prst="line">
            <a:avLst/>
          </a:prstGeom>
          <a:ln w="12700">
            <a:solidFill>
              <a:schemeClr val="bg1"/>
            </a:solidFill>
            <a:prstDash val="dash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196A5925-FC92-AFC5-CE16-D1388D762F1A}"/>
              </a:ext>
            </a:extLst>
          </p:cNvPr>
          <p:cNvCxnSpPr>
            <a:cxnSpLocks/>
          </p:cNvCxnSpPr>
          <p:nvPr/>
        </p:nvCxnSpPr>
        <p:spPr>
          <a:xfrm>
            <a:off x="4895748" y="9099825"/>
            <a:ext cx="7611938" cy="0"/>
          </a:xfrm>
          <a:prstGeom prst="line">
            <a:avLst/>
          </a:prstGeom>
          <a:ln w="12700">
            <a:solidFill>
              <a:schemeClr val="bg1"/>
            </a:solidFill>
            <a:prstDash val="dash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217FA051-9DA8-7B39-B1FC-0DE44CD42D50}"/>
              </a:ext>
            </a:extLst>
          </p:cNvPr>
          <p:cNvCxnSpPr>
            <a:cxnSpLocks/>
          </p:cNvCxnSpPr>
          <p:nvPr/>
        </p:nvCxnSpPr>
        <p:spPr>
          <a:xfrm>
            <a:off x="6876692" y="3101387"/>
            <a:ext cx="5086283" cy="0"/>
          </a:xfrm>
          <a:prstGeom prst="line">
            <a:avLst/>
          </a:prstGeom>
          <a:ln w="12700">
            <a:solidFill>
              <a:schemeClr val="bg1"/>
            </a:solidFill>
            <a:prstDash val="dash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ZoneTexte 1">
            <a:extLst>
              <a:ext uri="{FF2B5EF4-FFF2-40B4-BE49-F238E27FC236}">
                <a16:creationId xmlns:a16="http://schemas.microsoft.com/office/drawing/2014/main" id="{E4529B25-3A54-3CE0-1898-9CDACA5A7378}"/>
              </a:ext>
            </a:extLst>
          </p:cNvPr>
          <p:cNvSpPr txBox="1"/>
          <p:nvPr/>
        </p:nvSpPr>
        <p:spPr>
          <a:xfrm>
            <a:off x="13359895" y="9671371"/>
            <a:ext cx="415370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/>
              <a:t>🛡 Protection against regressions</a:t>
            </a:r>
          </a:p>
          <a:p>
            <a:pPr algn="l"/>
            <a:r>
              <a:rPr lang="en-US" sz="2000" dirty="0"/>
              <a:t>💪 Resistance to refactoring</a:t>
            </a:r>
          </a:p>
          <a:p>
            <a:pPr algn="l"/>
            <a:r>
              <a:rPr lang="en-US" sz="2000" dirty="0"/>
              <a:t>🚄 Fast feedback</a:t>
            </a:r>
          </a:p>
          <a:p>
            <a:pPr algn="l"/>
            <a:r>
              <a:rPr lang="en-US" sz="2000" dirty="0"/>
              <a:t>🤓 Maintainability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DA0C8405-83C9-F70E-63E8-D3B74A0EC10C}"/>
              </a:ext>
            </a:extLst>
          </p:cNvPr>
          <p:cNvSpPr txBox="1"/>
          <p:nvPr/>
        </p:nvSpPr>
        <p:spPr>
          <a:xfrm>
            <a:off x="11243817" y="2114283"/>
            <a:ext cx="419938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/>
              <a:t>🛡 [± 💪] [± 🤓]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DF81AA52-6CF5-45BF-0F27-B0FC33A89A19}"/>
              </a:ext>
            </a:extLst>
          </p:cNvPr>
          <p:cNvSpPr txBox="1"/>
          <p:nvPr/>
        </p:nvSpPr>
        <p:spPr>
          <a:xfrm>
            <a:off x="14252956" y="6392738"/>
            <a:ext cx="276205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/>
              <a:t>🛡 💪 🤓 🚄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47076409-CD23-90BA-8A34-97495F30FEF0}"/>
              </a:ext>
            </a:extLst>
          </p:cNvPr>
          <p:cNvSpPr txBox="1"/>
          <p:nvPr/>
        </p:nvSpPr>
        <p:spPr>
          <a:xfrm>
            <a:off x="5596129" y="9953626"/>
            <a:ext cx="66748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/>
              <a:t>🚄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398490F9-9F9E-0682-FE43-1965D577CF9C}"/>
              </a:ext>
            </a:extLst>
          </p:cNvPr>
          <p:cNvSpPr txBox="1"/>
          <p:nvPr/>
        </p:nvSpPr>
        <p:spPr>
          <a:xfrm>
            <a:off x="3275788" y="3543700"/>
            <a:ext cx="262061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/>
              <a:t>🛡 💪 [±🤓]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FE9F0838-0CED-FBC3-0DF9-E3B5E39CA90B}"/>
              </a:ext>
            </a:extLst>
          </p:cNvPr>
          <p:cNvSpPr txBox="1"/>
          <p:nvPr/>
        </p:nvSpPr>
        <p:spPr>
          <a:xfrm>
            <a:off x="1837824" y="2795654"/>
            <a:ext cx="45496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dirty="0"/>
              <a:t>It all depends on how you write them though!</a:t>
            </a:r>
          </a:p>
        </p:txBody>
      </p:sp>
      <p:pic>
        <p:nvPicPr>
          <p:cNvPr id="15" name="Graphique 14">
            <a:extLst>
              <a:ext uri="{FF2B5EF4-FFF2-40B4-BE49-F238E27FC236}">
                <a16:creationId xmlns:a16="http://schemas.microsoft.com/office/drawing/2014/main" id="{ED8262B9-6C71-DC10-5980-512487B7A7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5861" y="1476374"/>
            <a:ext cx="471712" cy="526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8814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0E2C4C2-D7EB-9E69-995A-5824F1D54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talk AAA 🗣️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3B45CE5-F880-51E8-8200-53E2BFA4DB0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30D1648-0D77-86AF-DD8D-0E4BD979AC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518557C-7C33-A449-BE2B-DD9B58F4A5B0}" type="slidenum">
              <a:rPr lang="fr-FR" smtClean="0"/>
              <a:pPr/>
              <a:t>13</a:t>
            </a:fld>
            <a:endParaRPr lang="fr-FR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C63A8CB7-5055-721C-B1DB-42F1D49C569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C5FC385-05EB-BF76-1778-9D955503F2A1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r>
              <a:rPr lang="fr-FR"/>
              <a:t>Nerea Enrique | StandAAArdise your tests | Forum PHP 2024</a:t>
            </a:r>
            <a:endParaRPr lang="fr-FR" dirty="0"/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345D3109-3136-3C77-28A0-DA6F8DBF61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5861" y="1476374"/>
            <a:ext cx="471712" cy="526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0893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AC709449-0D63-A2F7-715E-94EEE7DBA29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2001 observed and named by Bill Wake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800" dirty="0"/>
              <a:t>Arrange-</a:t>
            </a:r>
            <a:r>
              <a:rPr lang="fr-FR" sz="2800" dirty="0" err="1"/>
              <a:t>Act</a:t>
            </a:r>
            <a:r>
              <a:rPr lang="fr-FR" sz="2800" dirty="0"/>
              <a:t>-</a:t>
            </a:r>
            <a:r>
              <a:rPr lang="fr-FR" sz="2800" dirty="0" err="1"/>
              <a:t>Assert</a:t>
            </a:r>
            <a:r>
              <a:rPr lang="fr-FR" sz="2800" dirty="0"/>
              <a:t>, 3A or AAA </a:t>
            </a:r>
            <a:r>
              <a:rPr lang="fr-FR" sz="2800" dirty="0" err="1"/>
              <a:t>later</a:t>
            </a:r>
            <a:r>
              <a:rPr lang="fr-FR" sz="2800" dirty="0"/>
              <a:t> 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800" dirty="0"/>
              <a:t>Kent Beck </a:t>
            </a:r>
            <a:r>
              <a:rPr lang="fr-FR" sz="2800" dirty="0">
                <a:hlinkClick r:id="rId3"/>
              </a:rPr>
              <a:t>–</a:t>
            </a:r>
            <a:r>
              <a:rPr lang="fr-FR" sz="2800" dirty="0"/>
              <a:t> </a:t>
            </a:r>
            <a:r>
              <a:rPr lang="fr-FR" sz="2800" i="1" u="sng" dirty="0"/>
              <a:t>Test Driven </a:t>
            </a:r>
            <a:r>
              <a:rPr lang="fr-FR" sz="2800" i="1" u="sng" dirty="0" err="1"/>
              <a:t>Development</a:t>
            </a:r>
            <a:r>
              <a:rPr lang="fr-FR" sz="2800" i="1" u="sng" dirty="0"/>
              <a:t>: By Example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800" i="1" u="sng" dirty="0">
              <a:effectLst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B38AE0EF-D9DF-3EBE-D937-23ED34FA8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E68C4D0-4598-BC9E-F277-81ADD0CA1E0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518557C-7C33-A449-BE2B-DD9B58F4A5B0}" type="slidenum">
              <a:rPr lang="fr-FR" smtClean="0"/>
              <a:pPr/>
              <a:t>14</a:t>
            </a:fld>
            <a:endParaRPr lang="fr-FR"/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283F98C4-A5C9-8AED-7F17-EC6A84B7829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Let’s talk AAA 🗣️ </a:t>
            </a: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6D69DA4D-C3AB-DF8E-40E8-A7B7A7278296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r>
              <a:rPr lang="fr-FR"/>
              <a:t>Nerea Enrique | StandAAArdise your tests | Forum PHP 2024</a:t>
            </a:r>
            <a:endParaRPr lang="fr-FR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F849744A-71A1-215B-BB77-68711B758BAF}"/>
              </a:ext>
            </a:extLst>
          </p:cNvPr>
          <p:cNvSpPr txBox="1"/>
          <p:nvPr/>
        </p:nvSpPr>
        <p:spPr>
          <a:xfrm>
            <a:off x="10125077" y="10720363"/>
            <a:ext cx="117430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b="1" dirty="0">
                <a:solidFill>
                  <a:schemeClr val="accent5">
                    <a:lumMod val="50000"/>
                  </a:schemeClr>
                </a:solidFill>
              </a:rPr>
              <a:t>Source</a:t>
            </a:r>
            <a:r>
              <a:rPr lang="en-US" sz="2000" dirty="0">
                <a:solidFill>
                  <a:schemeClr val="accent5">
                    <a:lumMod val="50000"/>
                  </a:schemeClr>
                </a:solidFill>
              </a:rPr>
              <a:t>: https://xp123.com/3a-arrange-act-assert/</a:t>
            </a:r>
          </a:p>
        </p:txBody>
      </p:sp>
      <p:pic>
        <p:nvPicPr>
          <p:cNvPr id="12" name="Espace réservé pour une image  11" descr="Une image contenant pince à linge, bâtiment, plein air, signe&#10;&#10;Description générée automatiquement">
            <a:extLst>
              <a:ext uri="{FF2B5EF4-FFF2-40B4-BE49-F238E27FC236}">
                <a16:creationId xmlns:a16="http://schemas.microsoft.com/office/drawing/2014/main" id="{F81493E1-8175-17D8-F59D-2B4FFEBB7C51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4"/>
          <a:srcRect l="61" t="-16586" r="11162" b="-16586"/>
          <a:stretch/>
        </p:blipFill>
        <p:spPr>
          <a:xfrm>
            <a:off x="-6968791" y="-2003258"/>
            <a:ext cx="15436516" cy="15436516"/>
          </a:xfrm>
        </p:spPr>
      </p:pic>
    </p:spTree>
    <p:extLst>
      <p:ext uri="{BB962C8B-B14F-4D97-AF65-F5344CB8AC3E}">
        <p14:creationId xmlns:p14="http://schemas.microsoft.com/office/powerpoint/2010/main" val="37503163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que 6">
            <a:extLst>
              <a:ext uri="{FF2B5EF4-FFF2-40B4-BE49-F238E27FC236}">
                <a16:creationId xmlns:a16="http://schemas.microsoft.com/office/drawing/2014/main" id="{ED3A9508-BD41-1DD2-1F4E-5B3187FDA2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15500" y="1428750"/>
            <a:ext cx="8572500" cy="8572500"/>
          </a:xfrm>
          <a:prstGeom prst="rect">
            <a:avLst/>
          </a:prstGeom>
        </p:spPr>
      </p:pic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1C1A658D-DF03-590F-0531-6942C8B4B02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Why not?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Test beginner friendly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Focus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85B66BF7-4442-B3EC-7AB8-FC62EBFB0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US" dirty="0"/>
              <a:t>But why?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EBE846B-91B3-EB11-01AA-63E2DBECEBD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518557C-7C33-A449-BE2B-DD9B58F4A5B0}" type="slidenum">
              <a:rPr lang="fr-FR" smtClean="0"/>
              <a:pPr>
                <a:spcAft>
                  <a:spcPts val="600"/>
                </a:spcAft>
              </a:pPr>
              <a:t>15</a:t>
            </a:fld>
            <a:endParaRPr lang="fr-FR"/>
          </a:p>
        </p:txBody>
      </p:sp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28A6354C-A4F5-3224-9E03-B26CC755970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Let’s talk AAA 🗣️</a:t>
            </a: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17B2D3A4-D739-4088-6135-3A887D176E64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fr-FR"/>
              <a:t>Nerea Enrique | StandAAArdise your tests | Forum PHP 2024</a:t>
            </a:r>
          </a:p>
        </p:txBody>
      </p:sp>
      <p:pic>
        <p:nvPicPr>
          <p:cNvPr id="8" name="Graphique 7">
            <a:extLst>
              <a:ext uri="{FF2B5EF4-FFF2-40B4-BE49-F238E27FC236}">
                <a16:creationId xmlns:a16="http://schemas.microsoft.com/office/drawing/2014/main" id="{1EDEA16C-47CF-9F94-5244-6A2186EADC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5861" y="1476374"/>
            <a:ext cx="471712" cy="526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3072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1C1A658D-DF03-590F-0531-6942C8B4B02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Arrange, Act, Assert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A way to structure the test logic</a:t>
            </a:r>
          </a:p>
          <a:p>
            <a:pPr>
              <a:spcAft>
                <a:spcPts val="600"/>
              </a:spcAft>
            </a:pPr>
            <a:endParaRPr lang="en-US" sz="2800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85B66BF7-4442-B3EC-7AB8-FC62EBFB0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US" dirty="0" err="1"/>
              <a:t>WhAAAt’s</a:t>
            </a:r>
            <a:r>
              <a:rPr lang="en-US" dirty="0"/>
              <a:t> behind?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EBE846B-91B3-EB11-01AA-63E2DBECEBD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518557C-7C33-A449-BE2B-DD9B58F4A5B0}" type="slidenum">
              <a:rPr lang="fr-FR" smtClean="0"/>
              <a:pPr>
                <a:spcAft>
                  <a:spcPts val="600"/>
                </a:spcAft>
              </a:pPr>
              <a:t>16</a:t>
            </a:fld>
            <a:endParaRPr lang="fr-FR"/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F884E6D1-F685-5503-DAC0-5C713165F3D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Let’s talk AAA 🗣️</a:t>
            </a: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17B2D3A4-D739-4088-6135-3A887D176E64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fr-FR" dirty="0" err="1"/>
              <a:t>Nerea</a:t>
            </a:r>
            <a:r>
              <a:rPr lang="fr-FR" dirty="0"/>
              <a:t> Enrique | </a:t>
            </a:r>
            <a:r>
              <a:rPr lang="fr-FR" dirty="0" err="1"/>
              <a:t>StandAAArdise</a:t>
            </a:r>
            <a:r>
              <a:rPr lang="fr-FR" dirty="0"/>
              <a:t> </a:t>
            </a:r>
            <a:r>
              <a:rPr lang="fr-FR" dirty="0" err="1"/>
              <a:t>your</a:t>
            </a:r>
            <a:r>
              <a:rPr lang="fr-FR" dirty="0"/>
              <a:t> tests | Forum PHP 2024</a:t>
            </a:r>
          </a:p>
        </p:txBody>
      </p:sp>
      <p:pic>
        <p:nvPicPr>
          <p:cNvPr id="12" name="Espace réservé pour une image  11">
            <a:extLst>
              <a:ext uri="{FF2B5EF4-FFF2-40B4-BE49-F238E27FC236}">
                <a16:creationId xmlns:a16="http://schemas.microsoft.com/office/drawing/2014/main" id="{3BCC64D3-E012-AD7F-6865-CED445D11918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l="1763" t="-17320" r="9260" b="-16148"/>
          <a:stretch/>
        </p:blipFill>
        <p:spPr>
          <a:xfrm>
            <a:off x="-6917991" y="-2003258"/>
            <a:ext cx="15436516" cy="15436516"/>
          </a:xfrm>
        </p:spPr>
      </p:pic>
    </p:spTree>
    <p:extLst>
      <p:ext uri="{BB962C8B-B14F-4D97-AF65-F5344CB8AC3E}">
        <p14:creationId xmlns:p14="http://schemas.microsoft.com/office/powerpoint/2010/main" val="27593432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Espace réservé pour une image  8">
            <a:extLst>
              <a:ext uri="{FF2B5EF4-FFF2-40B4-BE49-F238E27FC236}">
                <a16:creationId xmlns:a16="http://schemas.microsoft.com/office/drawing/2014/main" id="{BAF540BE-25E7-BAB3-9752-C2C3CFACA9DA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l="40298" t="-15802" r="-28033" b="-15802"/>
          <a:stretch/>
        </p:blipFill>
        <p:spPr>
          <a:xfrm>
            <a:off x="9734550" y="-2003258"/>
            <a:ext cx="15436516" cy="15436516"/>
          </a:xfrm>
        </p:spPr>
      </p:pic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1C1A658D-DF03-590F-0531-6942C8B4B02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Arrange</a:t>
            </a:r>
          </a:p>
          <a:p>
            <a:pPr marL="1028687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Setup to be at a specific state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Act</a:t>
            </a:r>
          </a:p>
          <a:p>
            <a:pPr marL="1028687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Execute code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Assert</a:t>
            </a:r>
          </a:p>
          <a:p>
            <a:pPr marL="1028687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Row of checks to validate the behavior</a:t>
            </a:r>
          </a:p>
          <a:p>
            <a:pPr>
              <a:spcAft>
                <a:spcPts val="600"/>
              </a:spcAft>
            </a:pPr>
            <a:endParaRPr lang="en-US" sz="2800" dirty="0"/>
          </a:p>
          <a:p>
            <a:pPr>
              <a:spcAft>
                <a:spcPts val="600"/>
              </a:spcAft>
            </a:pPr>
            <a:endParaRPr lang="en-US" sz="2800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85B66BF7-4442-B3EC-7AB8-FC62EBFB0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US" dirty="0" err="1"/>
              <a:t>WhAAAt’s</a:t>
            </a:r>
            <a:r>
              <a:rPr lang="en-US" dirty="0"/>
              <a:t> behind?</a:t>
            </a:r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E578F17E-4288-17B9-AFA7-39BD8DEA91F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Let’s talk AAA 🗣️</a:t>
            </a: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17B2D3A4-D739-4088-6135-3A887D176E64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fr-FR"/>
              <a:t>Nerea Enrique | StandAAArdise your tests | Forum PHP 2024</a:t>
            </a:r>
          </a:p>
        </p:txBody>
      </p:sp>
      <p:sp>
        <p:nvSpPr>
          <p:cNvPr id="4" name="Espace réservé du numéro de diapositive 3" hidden="1">
            <a:extLst>
              <a:ext uri="{FF2B5EF4-FFF2-40B4-BE49-F238E27FC236}">
                <a16:creationId xmlns:a16="http://schemas.microsoft.com/office/drawing/2014/main" id="{AEBE846B-91B3-EB11-01AA-63E2DBECEBD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7729200" y="5410200"/>
            <a:ext cx="558800" cy="6096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518557C-7C33-A449-BE2B-DD9B58F4A5B0}" type="slidenum">
              <a:rPr lang="fr-FR" smtClean="0"/>
              <a:pPr>
                <a:spcAft>
                  <a:spcPts val="600"/>
                </a:spcAft>
              </a:pPr>
              <a:t>17</a:t>
            </a:fld>
            <a:endParaRPr lang="fr-FR"/>
          </a:p>
        </p:txBody>
      </p:sp>
      <p:pic>
        <p:nvPicPr>
          <p:cNvPr id="8" name="Graphique 7">
            <a:extLst>
              <a:ext uri="{FF2B5EF4-FFF2-40B4-BE49-F238E27FC236}">
                <a16:creationId xmlns:a16="http://schemas.microsoft.com/office/drawing/2014/main" id="{F3E75792-FC3E-AA6A-2EBD-23080883D1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5861" y="1476374"/>
            <a:ext cx="471712" cy="526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9888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>
            <a:extLst>
              <a:ext uri="{FF2B5EF4-FFF2-40B4-BE49-F238E27FC236}">
                <a16:creationId xmlns:a16="http://schemas.microsoft.com/office/drawing/2014/main" id="{832810A6-C367-9AF5-867C-CF95BBD224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it bring?</a:t>
            </a:r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BF0AA12F-CBBA-EC79-D46B-41C289F6B09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B63BB43-8D11-D802-627C-AF8E2C6619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518557C-7C33-A449-BE2B-DD9B58F4A5B0}" type="slidenum">
              <a:rPr lang="fr-FR" smtClean="0"/>
              <a:pPr/>
              <a:t>18</a:t>
            </a:fld>
            <a:endParaRPr lang="fr-FR"/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C208FA52-F9DA-CE15-810D-62115444F29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EF65452-CE5E-EC18-71B7-B79866061CAA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r>
              <a:rPr lang="fr-FR"/>
              <a:t>Nerea Enrique | StandAAArdise your tests | Forum PHP 2024</a:t>
            </a:r>
            <a:endParaRPr lang="fr-FR" dirty="0"/>
          </a:p>
        </p:txBody>
      </p:sp>
      <p:pic>
        <p:nvPicPr>
          <p:cNvPr id="2" name="Graphique 1">
            <a:extLst>
              <a:ext uri="{FF2B5EF4-FFF2-40B4-BE49-F238E27FC236}">
                <a16:creationId xmlns:a16="http://schemas.microsoft.com/office/drawing/2014/main" id="{50997289-18FC-FF4C-1E45-572A564C8B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5861" y="1476374"/>
            <a:ext cx="471712" cy="526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2397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9F503BB8-D338-E75F-731A-1608AA663EB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236128" y="6019271"/>
            <a:ext cx="4257675" cy="210399"/>
          </a:xfrm>
        </p:spPr>
        <p:txBody>
          <a:bodyPr/>
          <a:lstStyle/>
          <a:p>
            <a:r>
              <a:rPr lang="en-US" sz="2000" dirty="0"/>
              <a:t>Who?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90463C4-9F76-F17C-C545-3229F52C170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64069" y="7259040"/>
            <a:ext cx="4257675" cy="1948091"/>
          </a:xfrm>
        </p:spPr>
        <p:txBody>
          <a:bodyPr/>
          <a:lstStyle/>
          <a:p>
            <a:r>
              <a:rPr lang="en-US" sz="2400" dirty="0"/>
              <a:t>@nep94</a:t>
            </a:r>
          </a:p>
          <a:p>
            <a:endParaRPr lang="en-US" sz="2400" dirty="0"/>
          </a:p>
          <a:p>
            <a:r>
              <a:rPr lang="en-US" sz="2400" dirty="0"/>
              <a:t>@</a:t>
            </a:r>
            <a:r>
              <a:rPr lang="en-US" sz="2400" dirty="0" err="1"/>
              <a:t>curryed</a:t>
            </a:r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@Curried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09F85B40-F8CB-D887-5532-F01E1D04FF1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55580" y="6528991"/>
            <a:ext cx="4258800" cy="428400"/>
          </a:xfrm>
        </p:spPr>
        <p:txBody>
          <a:bodyPr/>
          <a:lstStyle/>
          <a:p>
            <a:r>
              <a:rPr lang="en-US" sz="3200" b="0" dirty="0">
                <a:latin typeface="Graphik Medium"/>
              </a:rPr>
              <a:t>✌️ </a:t>
            </a:r>
            <a:r>
              <a:rPr lang="en-US" sz="3200" b="0" dirty="0" err="1">
                <a:latin typeface="Graphik Medium"/>
              </a:rPr>
              <a:t>Nerea</a:t>
            </a:r>
            <a:r>
              <a:rPr lang="en-US" sz="3200" b="0" dirty="0">
                <a:latin typeface="Graphik Medium"/>
              </a:rPr>
              <a:t> Enrique</a:t>
            </a:r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DC5566F2-62AB-AECD-AE67-C72D9CA4B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Hola!</a:t>
            </a:r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D5634741-DA92-8944-5CC2-22513CABF09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7CFCE340-DC0F-2DCA-B16A-99973FE5A6C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522908" y="7273552"/>
            <a:ext cx="4257675" cy="1289686"/>
          </a:xfrm>
        </p:spPr>
        <p:txBody>
          <a:bodyPr/>
          <a:lstStyle/>
          <a:p>
            <a:r>
              <a:rPr lang="en-US" sz="2400" dirty="0"/>
              <a:t>4 years</a:t>
            </a:r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41814D25-0346-EB8C-CB4C-CB6033784DC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007880" y="6528991"/>
            <a:ext cx="5107495" cy="428400"/>
          </a:xfrm>
        </p:spPr>
        <p:txBody>
          <a:bodyPr/>
          <a:lstStyle/>
          <a:p>
            <a:r>
              <a:rPr lang="en-US" sz="3200" b="0" dirty="0">
                <a:latin typeface="Graphik Medium" panose="020B0503030202060203" pitchFamily="34" charset="77"/>
              </a:rPr>
              <a:t>🐘  PHP Engineer at </a:t>
            </a:r>
            <a:r>
              <a:rPr lang="en-US" sz="3200" b="0" dirty="0" err="1">
                <a:latin typeface="Graphik Medium" panose="020B0503030202060203" pitchFamily="34" charset="77"/>
              </a:rPr>
              <a:t>ekino</a:t>
            </a:r>
            <a:r>
              <a:rPr lang="en-US" sz="3200" b="0" dirty="0">
                <a:latin typeface="Graphik Medium" panose="020B0503030202060203" pitchFamily="34" charset="77"/>
              </a:rPr>
              <a:t>.</a:t>
            </a:r>
          </a:p>
        </p:txBody>
      </p:sp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18404987-C291-46F8-090C-EE9CF8F191A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503453" y="6019270"/>
            <a:ext cx="4257675" cy="210399"/>
          </a:xfrm>
        </p:spPr>
        <p:txBody>
          <a:bodyPr/>
          <a:lstStyle/>
          <a:p>
            <a:r>
              <a:rPr lang="en-US" sz="2000" dirty="0"/>
              <a:t>Where?</a:t>
            </a:r>
          </a:p>
        </p:txBody>
      </p:sp>
      <p:pic>
        <p:nvPicPr>
          <p:cNvPr id="19" name="Espace réservé pour une image  18" descr="Une image contenant Visage humain, dessin humoristique, illustration, fiction&#10;&#10;Description générée automatiquement">
            <a:extLst>
              <a:ext uri="{FF2B5EF4-FFF2-40B4-BE49-F238E27FC236}">
                <a16:creationId xmlns:a16="http://schemas.microsoft.com/office/drawing/2014/main" id="{5E74C656-A2B7-301A-4C32-BF3015A84F53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3"/>
          <a:srcRect/>
          <a:stretch>
            <a:fillRect/>
          </a:stretch>
        </p:blipFill>
        <p:spPr>
          <a:xfrm>
            <a:off x="5271312" y="3456947"/>
            <a:ext cx="2215326" cy="2215327"/>
          </a:xfrm>
        </p:spPr>
      </p:pic>
      <p:pic>
        <p:nvPicPr>
          <p:cNvPr id="21" name="Espace réservé pour une image  20" descr="Une image contenant Police, texte, logo, Graphique&#10;&#10;Description générée automatiquement">
            <a:extLst>
              <a:ext uri="{FF2B5EF4-FFF2-40B4-BE49-F238E27FC236}">
                <a16:creationId xmlns:a16="http://schemas.microsoft.com/office/drawing/2014/main" id="{6F6631C9-157F-FB4B-CAA7-BCE7D90F984B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>
          <a:blip r:embed="rId4"/>
          <a:srcRect/>
          <a:stretch>
            <a:fillRect/>
          </a:stretch>
        </p:blipFill>
        <p:spPr>
          <a:xfrm>
            <a:off x="10511737" y="3499673"/>
            <a:ext cx="2215326" cy="2215327"/>
          </a:xfrm>
        </p:spPr>
      </p:pic>
      <p:pic>
        <p:nvPicPr>
          <p:cNvPr id="24" name="Image 23" descr="Une image contenant clipart, Graphique, créativité&#10;&#10;Description générée automatiquement">
            <a:extLst>
              <a:ext uri="{FF2B5EF4-FFF2-40B4-BE49-F238E27FC236}">
                <a16:creationId xmlns:a16="http://schemas.microsoft.com/office/drawing/2014/main" id="{DF66BB45-7CE5-EEF5-75D6-C34320912B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67317" y="7337184"/>
            <a:ext cx="353604" cy="291370"/>
          </a:xfrm>
          <a:prstGeom prst="rect">
            <a:avLst/>
          </a:prstGeom>
        </p:spPr>
      </p:pic>
      <p:pic>
        <p:nvPicPr>
          <p:cNvPr id="25" name="Picture 2" descr="Github Logo - Free social media icons">
            <a:extLst>
              <a:ext uri="{FF2B5EF4-FFF2-40B4-BE49-F238E27FC236}">
                <a16:creationId xmlns:a16="http://schemas.microsoft.com/office/drawing/2014/main" id="{0523C84E-A043-A5F7-F1F6-C72CB2382F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9736" y="7949927"/>
            <a:ext cx="355000" cy="35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Espace réservé du pied de page 10">
            <a:extLst>
              <a:ext uri="{FF2B5EF4-FFF2-40B4-BE49-F238E27FC236}">
                <a16:creationId xmlns:a16="http://schemas.microsoft.com/office/drawing/2014/main" id="{823C7994-643A-A3EF-70D5-DEFAD77EEBE1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r>
              <a:rPr lang="fr-FR"/>
              <a:t>Nerea Enrique | StandAAArdise your tests | Forum PHP 2024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AC185F6-850C-3D1F-0944-95BA89BDCEC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518557C-7C33-A449-BE2B-DD9B58F4A5B0}" type="slidenum">
              <a:rPr lang="fr-FR" smtClean="0"/>
              <a:pPr/>
              <a:t>1</a:t>
            </a:fld>
            <a:endParaRPr lang="fr-FR"/>
          </a:p>
        </p:txBody>
      </p:sp>
      <p:pic>
        <p:nvPicPr>
          <p:cNvPr id="13" name="Graphique 12">
            <a:extLst>
              <a:ext uri="{FF2B5EF4-FFF2-40B4-BE49-F238E27FC236}">
                <a16:creationId xmlns:a16="http://schemas.microsoft.com/office/drawing/2014/main" id="{819B4918-8663-5327-EEF1-1D796EB6B59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65861" y="1476374"/>
            <a:ext cx="471712" cy="526563"/>
          </a:xfrm>
          <a:prstGeom prst="rect">
            <a:avLst/>
          </a:prstGeom>
        </p:spPr>
      </p:pic>
      <p:pic>
        <p:nvPicPr>
          <p:cNvPr id="20" name="Graphique 19">
            <a:extLst>
              <a:ext uri="{FF2B5EF4-FFF2-40B4-BE49-F238E27FC236}">
                <a16:creationId xmlns:a16="http://schemas.microsoft.com/office/drawing/2014/main" id="{156A8FBE-9D93-73C2-C870-60128BC3C34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290826" y="8583051"/>
            <a:ext cx="398386" cy="439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6462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4C09B2A9-53A6-20FE-E2C8-3DDE5532DC4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480400" y="3281286"/>
            <a:ext cx="4259843" cy="6500834"/>
          </a:xfrm>
        </p:spPr>
        <p:txBody>
          <a:bodyPr numCol="1"/>
          <a:lstStyle/>
          <a:p>
            <a:r>
              <a:rPr lang="en-US" sz="2800" dirty="0"/>
              <a:t>Framework agnostic</a:t>
            </a:r>
          </a:p>
          <a:p>
            <a:r>
              <a:rPr lang="en-US" sz="2800" dirty="0"/>
              <a:t>Language agnostic</a:t>
            </a:r>
          </a:p>
          <a:p>
            <a:endParaRPr lang="en-US" sz="2800" dirty="0"/>
          </a:p>
          <a:p>
            <a:r>
              <a:rPr lang="en-US" sz="2800" dirty="0"/>
              <a:t>Simple to start with</a:t>
            </a:r>
          </a:p>
          <a:p>
            <a:endParaRPr lang="en-US" sz="2800" dirty="0"/>
          </a:p>
          <a:p>
            <a:r>
              <a:rPr lang="en-US" sz="2800" dirty="0"/>
              <a:t>Clarity and readability</a:t>
            </a:r>
          </a:p>
          <a:p>
            <a:endParaRPr lang="en-US" sz="2800" dirty="0"/>
          </a:p>
          <a:p>
            <a:r>
              <a:rPr lang="fr-FR" sz="2800" dirty="0"/>
              <a:t>Focus</a:t>
            </a:r>
          </a:p>
          <a:p>
            <a:endParaRPr lang="fr-FR" sz="2800" dirty="0"/>
          </a:p>
          <a:p>
            <a:r>
              <a:rPr lang="en-US" sz="2800" dirty="0"/>
              <a:t>Documentation</a:t>
            </a:r>
          </a:p>
        </p:txBody>
      </p:sp>
      <p:sp>
        <p:nvSpPr>
          <p:cNvPr id="8" name="Titre 7">
            <a:extLst>
              <a:ext uri="{FF2B5EF4-FFF2-40B4-BE49-F238E27FC236}">
                <a16:creationId xmlns:a16="http://schemas.microsoft.com/office/drawing/2014/main" id="{EB86CD28-E531-9428-22B2-7BA656EA5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62101C4-A6E3-BF42-DDF7-E865B1796A8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518557C-7C33-A449-BE2B-DD9B58F4A5B0}" type="slidenum">
              <a:rPr lang="fr-FR" smtClean="0"/>
              <a:pPr/>
              <a:t>19</a:t>
            </a:fld>
            <a:endParaRPr lang="fr-FR"/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40DB82F4-E262-3151-2961-7520DEEDBAE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What can it bring?</a:t>
            </a:r>
          </a:p>
        </p:txBody>
      </p:sp>
      <p:sp>
        <p:nvSpPr>
          <p:cNvPr id="7" name="Espace réservé du pied de page 6">
            <a:extLst>
              <a:ext uri="{FF2B5EF4-FFF2-40B4-BE49-F238E27FC236}">
                <a16:creationId xmlns:a16="http://schemas.microsoft.com/office/drawing/2014/main" id="{4CD6FD79-6C4A-90E0-53C3-12CBFE3F8938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r>
              <a:rPr lang="fr-FR"/>
              <a:t>Nerea Enrique | StandAAArdise your tests | Forum PHP 2024</a:t>
            </a:r>
            <a:endParaRPr lang="fr-FR" dirty="0"/>
          </a:p>
        </p:txBody>
      </p:sp>
      <p:pic>
        <p:nvPicPr>
          <p:cNvPr id="2" name="Graphique 1">
            <a:extLst>
              <a:ext uri="{FF2B5EF4-FFF2-40B4-BE49-F238E27FC236}">
                <a16:creationId xmlns:a16="http://schemas.microsoft.com/office/drawing/2014/main" id="{3787E2B8-AEBA-EF99-E45E-24CA315774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5861" y="1476374"/>
            <a:ext cx="471712" cy="526563"/>
          </a:xfrm>
          <a:prstGeom prst="rect">
            <a:avLst/>
          </a:prstGeom>
        </p:spPr>
      </p:pic>
      <p:pic>
        <p:nvPicPr>
          <p:cNvPr id="23" name="Graphique 22">
            <a:extLst>
              <a:ext uri="{FF2B5EF4-FFF2-40B4-BE49-F238E27FC236}">
                <a16:creationId xmlns:a16="http://schemas.microsoft.com/office/drawing/2014/main" id="{5A053A94-71CD-B93F-7037-7CE0EE9998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49253" y="3592174"/>
            <a:ext cx="1105937" cy="873690"/>
          </a:xfrm>
          <a:prstGeom prst="rect">
            <a:avLst/>
          </a:prstGeom>
        </p:spPr>
      </p:pic>
      <p:grpSp>
        <p:nvGrpSpPr>
          <p:cNvPr id="24" name="Groupe 23">
            <a:extLst>
              <a:ext uri="{FF2B5EF4-FFF2-40B4-BE49-F238E27FC236}">
                <a16:creationId xmlns:a16="http://schemas.microsoft.com/office/drawing/2014/main" id="{1C2BCDF1-5C1C-CC04-4536-F49B87D9C06D}"/>
              </a:ext>
            </a:extLst>
          </p:cNvPr>
          <p:cNvGrpSpPr/>
          <p:nvPr/>
        </p:nvGrpSpPr>
        <p:grpSpPr>
          <a:xfrm>
            <a:off x="5942432" y="7600769"/>
            <a:ext cx="763255" cy="763240"/>
            <a:chOff x="5903422" y="5246157"/>
            <a:chExt cx="1232108" cy="1232083"/>
          </a:xfrm>
        </p:grpSpPr>
        <p:sp>
          <p:nvSpPr>
            <p:cNvPr id="25" name="Forme libre 24">
              <a:extLst>
                <a:ext uri="{FF2B5EF4-FFF2-40B4-BE49-F238E27FC236}">
                  <a16:creationId xmlns:a16="http://schemas.microsoft.com/office/drawing/2014/main" id="{6D6CF346-6618-9E98-D488-E94442AF96DA}"/>
                </a:ext>
              </a:extLst>
            </p:cNvPr>
            <p:cNvSpPr/>
            <p:nvPr/>
          </p:nvSpPr>
          <p:spPr>
            <a:xfrm>
              <a:off x="5957201" y="5299820"/>
              <a:ext cx="1124771" cy="1124767"/>
            </a:xfrm>
            <a:custGeom>
              <a:avLst/>
              <a:gdLst>
                <a:gd name="connsiteX0" fmla="*/ 562385 w 1124771"/>
                <a:gd name="connsiteY0" fmla="*/ 1124768 h 1124767"/>
                <a:gd name="connsiteX1" fmla="*/ 1124771 w 1124771"/>
                <a:gd name="connsiteY1" fmla="*/ 562386 h 1124767"/>
                <a:gd name="connsiteX2" fmla="*/ 562385 w 1124771"/>
                <a:gd name="connsiteY2" fmla="*/ 0 h 1124767"/>
                <a:gd name="connsiteX3" fmla="*/ 0 w 1124771"/>
                <a:gd name="connsiteY3" fmla="*/ 562386 h 1124767"/>
                <a:gd name="connsiteX4" fmla="*/ 562385 w 1124771"/>
                <a:gd name="connsiteY4" fmla="*/ 1124768 h 1124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4771" h="1124767">
                  <a:moveTo>
                    <a:pt x="562385" y="1124768"/>
                  </a:moveTo>
                  <a:cubicBezTo>
                    <a:pt x="872981" y="1124768"/>
                    <a:pt x="1124771" y="872982"/>
                    <a:pt x="1124771" y="562386"/>
                  </a:cubicBezTo>
                  <a:cubicBezTo>
                    <a:pt x="1124771" y="251788"/>
                    <a:pt x="872981" y="0"/>
                    <a:pt x="562385" y="0"/>
                  </a:cubicBezTo>
                  <a:cubicBezTo>
                    <a:pt x="251788" y="0"/>
                    <a:pt x="0" y="251788"/>
                    <a:pt x="0" y="562386"/>
                  </a:cubicBezTo>
                  <a:cubicBezTo>
                    <a:pt x="0" y="872982"/>
                    <a:pt x="251788" y="1124768"/>
                    <a:pt x="562385" y="1124768"/>
                  </a:cubicBezTo>
                  <a:close/>
                </a:path>
              </a:pathLst>
            </a:custGeom>
            <a:noFill/>
            <a:ln w="28362" cap="rnd">
              <a:solidFill>
                <a:srgbClr val="051B3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" name="Forme libre 25">
              <a:extLst>
                <a:ext uri="{FF2B5EF4-FFF2-40B4-BE49-F238E27FC236}">
                  <a16:creationId xmlns:a16="http://schemas.microsoft.com/office/drawing/2014/main" id="{321643A5-D48C-923E-A8B9-DA6502331A28}"/>
                </a:ext>
              </a:extLst>
            </p:cNvPr>
            <p:cNvSpPr/>
            <p:nvPr/>
          </p:nvSpPr>
          <p:spPr>
            <a:xfrm>
              <a:off x="6195932" y="5538555"/>
              <a:ext cx="647300" cy="647301"/>
            </a:xfrm>
            <a:custGeom>
              <a:avLst/>
              <a:gdLst>
                <a:gd name="connsiteX0" fmla="*/ 552506 w 647300"/>
                <a:gd name="connsiteY0" fmla="*/ 552506 h 647301"/>
                <a:gd name="connsiteX1" fmla="*/ 552506 w 647300"/>
                <a:gd name="connsiteY1" fmla="*/ 94795 h 647301"/>
                <a:gd name="connsiteX2" fmla="*/ 94795 w 647300"/>
                <a:gd name="connsiteY2" fmla="*/ 94795 h 647301"/>
                <a:gd name="connsiteX3" fmla="*/ 94795 w 647300"/>
                <a:gd name="connsiteY3" fmla="*/ 552506 h 647301"/>
                <a:gd name="connsiteX4" fmla="*/ 552506 w 647300"/>
                <a:gd name="connsiteY4" fmla="*/ 552506 h 647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7300" h="647301">
                  <a:moveTo>
                    <a:pt x="552506" y="552506"/>
                  </a:moveTo>
                  <a:cubicBezTo>
                    <a:pt x="678898" y="426112"/>
                    <a:pt x="678898" y="221189"/>
                    <a:pt x="552506" y="94795"/>
                  </a:cubicBezTo>
                  <a:cubicBezTo>
                    <a:pt x="426112" y="-31598"/>
                    <a:pt x="221189" y="-31598"/>
                    <a:pt x="94795" y="94795"/>
                  </a:cubicBezTo>
                  <a:cubicBezTo>
                    <a:pt x="-31598" y="221189"/>
                    <a:pt x="-31598" y="426112"/>
                    <a:pt x="94795" y="552506"/>
                  </a:cubicBezTo>
                  <a:cubicBezTo>
                    <a:pt x="221189" y="678900"/>
                    <a:pt x="426112" y="678900"/>
                    <a:pt x="552506" y="552506"/>
                  </a:cubicBezTo>
                  <a:close/>
                </a:path>
              </a:pathLst>
            </a:custGeom>
            <a:noFill/>
            <a:ln w="141809" cap="rnd">
              <a:solidFill>
                <a:srgbClr val="FFE5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" name="Forme libre 26">
              <a:extLst>
                <a:ext uri="{FF2B5EF4-FFF2-40B4-BE49-F238E27FC236}">
                  <a16:creationId xmlns:a16="http://schemas.microsoft.com/office/drawing/2014/main" id="{1F605E8F-12A3-B383-3F88-0C42EDE56FBE}"/>
                </a:ext>
              </a:extLst>
            </p:cNvPr>
            <p:cNvSpPr/>
            <p:nvPr/>
          </p:nvSpPr>
          <p:spPr>
            <a:xfrm>
              <a:off x="6519472" y="5246157"/>
              <a:ext cx="9477" cy="153475"/>
            </a:xfrm>
            <a:custGeom>
              <a:avLst/>
              <a:gdLst>
                <a:gd name="connsiteX0" fmla="*/ 0 w 9477"/>
                <a:gd name="connsiteY0" fmla="*/ 0 h 153475"/>
                <a:gd name="connsiteX1" fmla="*/ 0 w 9477"/>
                <a:gd name="connsiteY1" fmla="*/ 153475 h 153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477" h="153475">
                  <a:moveTo>
                    <a:pt x="0" y="0"/>
                  </a:moveTo>
                  <a:lnTo>
                    <a:pt x="0" y="153475"/>
                  </a:lnTo>
                </a:path>
              </a:pathLst>
            </a:custGeom>
            <a:noFill/>
            <a:ln w="28362" cap="rnd">
              <a:solidFill>
                <a:srgbClr val="051B3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" name="Forme libre 27">
              <a:extLst>
                <a:ext uri="{FF2B5EF4-FFF2-40B4-BE49-F238E27FC236}">
                  <a16:creationId xmlns:a16="http://schemas.microsoft.com/office/drawing/2014/main" id="{16C8699D-E378-52BB-5CC2-B87A3C5D56AE}"/>
                </a:ext>
              </a:extLst>
            </p:cNvPr>
            <p:cNvSpPr/>
            <p:nvPr/>
          </p:nvSpPr>
          <p:spPr>
            <a:xfrm>
              <a:off x="6519472" y="6326381"/>
              <a:ext cx="9477" cy="151859"/>
            </a:xfrm>
            <a:custGeom>
              <a:avLst/>
              <a:gdLst>
                <a:gd name="connsiteX0" fmla="*/ 0 w 9477"/>
                <a:gd name="connsiteY0" fmla="*/ 0 h 151859"/>
                <a:gd name="connsiteX1" fmla="*/ 0 w 9477"/>
                <a:gd name="connsiteY1" fmla="*/ 151860 h 151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477" h="151859">
                  <a:moveTo>
                    <a:pt x="0" y="0"/>
                  </a:moveTo>
                  <a:lnTo>
                    <a:pt x="0" y="151860"/>
                  </a:lnTo>
                </a:path>
              </a:pathLst>
            </a:custGeom>
            <a:noFill/>
            <a:ln w="28362" cap="rnd">
              <a:solidFill>
                <a:srgbClr val="051B3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9" name="Forme libre 28">
              <a:extLst>
                <a:ext uri="{FF2B5EF4-FFF2-40B4-BE49-F238E27FC236}">
                  <a16:creationId xmlns:a16="http://schemas.microsoft.com/office/drawing/2014/main" id="{FA9CD726-BACF-3D2C-E05A-7E0532F07A9D}"/>
                </a:ext>
              </a:extLst>
            </p:cNvPr>
            <p:cNvSpPr/>
            <p:nvPr/>
          </p:nvSpPr>
          <p:spPr>
            <a:xfrm>
              <a:off x="6982050" y="5862205"/>
              <a:ext cx="153480" cy="9477"/>
            </a:xfrm>
            <a:custGeom>
              <a:avLst/>
              <a:gdLst>
                <a:gd name="connsiteX0" fmla="*/ 153480 w 153480"/>
                <a:gd name="connsiteY0" fmla="*/ 0 h 9477"/>
                <a:gd name="connsiteX1" fmla="*/ 0 w 153480"/>
                <a:gd name="connsiteY1" fmla="*/ 0 h 9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3480" h="9477">
                  <a:moveTo>
                    <a:pt x="153480" y="0"/>
                  </a:moveTo>
                  <a:lnTo>
                    <a:pt x="0" y="0"/>
                  </a:lnTo>
                </a:path>
              </a:pathLst>
            </a:custGeom>
            <a:noFill/>
            <a:ln w="28362" cap="rnd">
              <a:solidFill>
                <a:srgbClr val="051B3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0" name="Forme libre 29">
              <a:extLst>
                <a:ext uri="{FF2B5EF4-FFF2-40B4-BE49-F238E27FC236}">
                  <a16:creationId xmlns:a16="http://schemas.microsoft.com/office/drawing/2014/main" id="{FC70F226-3281-ABB5-E201-620B84A2BAD3}"/>
                </a:ext>
              </a:extLst>
            </p:cNvPr>
            <p:cNvSpPr/>
            <p:nvPr/>
          </p:nvSpPr>
          <p:spPr>
            <a:xfrm>
              <a:off x="5903422" y="5862205"/>
              <a:ext cx="151865" cy="9477"/>
            </a:xfrm>
            <a:custGeom>
              <a:avLst/>
              <a:gdLst>
                <a:gd name="connsiteX0" fmla="*/ 151865 w 151865"/>
                <a:gd name="connsiteY0" fmla="*/ 0 h 9477"/>
                <a:gd name="connsiteX1" fmla="*/ 0 w 151865"/>
                <a:gd name="connsiteY1" fmla="*/ 0 h 9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1865" h="9477">
                  <a:moveTo>
                    <a:pt x="151865" y="0"/>
                  </a:moveTo>
                  <a:lnTo>
                    <a:pt x="0" y="0"/>
                  </a:lnTo>
                </a:path>
              </a:pathLst>
            </a:custGeom>
            <a:noFill/>
            <a:ln w="28362" cap="rnd">
              <a:solidFill>
                <a:srgbClr val="051B3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1" name="Forme libre 30">
              <a:extLst>
                <a:ext uri="{FF2B5EF4-FFF2-40B4-BE49-F238E27FC236}">
                  <a16:creationId xmlns:a16="http://schemas.microsoft.com/office/drawing/2014/main" id="{7702DD80-B953-0ED7-00AB-6DD3576D8B49}"/>
                </a:ext>
              </a:extLst>
            </p:cNvPr>
            <p:cNvSpPr/>
            <p:nvPr/>
          </p:nvSpPr>
          <p:spPr>
            <a:xfrm>
              <a:off x="6458404" y="5801026"/>
              <a:ext cx="122358" cy="122358"/>
            </a:xfrm>
            <a:custGeom>
              <a:avLst/>
              <a:gdLst>
                <a:gd name="connsiteX0" fmla="*/ 122359 w 122358"/>
                <a:gd name="connsiteY0" fmla="*/ 61179 h 122358"/>
                <a:gd name="connsiteX1" fmla="*/ 61179 w 122358"/>
                <a:gd name="connsiteY1" fmla="*/ 122359 h 122358"/>
                <a:gd name="connsiteX2" fmla="*/ 0 w 122358"/>
                <a:gd name="connsiteY2" fmla="*/ 61179 h 122358"/>
                <a:gd name="connsiteX3" fmla="*/ 61179 w 122358"/>
                <a:gd name="connsiteY3" fmla="*/ 0 h 122358"/>
                <a:gd name="connsiteX4" fmla="*/ 122359 w 122358"/>
                <a:gd name="connsiteY4" fmla="*/ 61179 h 122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358" h="122358">
                  <a:moveTo>
                    <a:pt x="122359" y="61179"/>
                  </a:moveTo>
                  <a:cubicBezTo>
                    <a:pt x="122359" y="95168"/>
                    <a:pt x="95168" y="122359"/>
                    <a:pt x="61179" y="122359"/>
                  </a:cubicBezTo>
                  <a:cubicBezTo>
                    <a:pt x="27190" y="122359"/>
                    <a:pt x="0" y="95168"/>
                    <a:pt x="0" y="61179"/>
                  </a:cubicBezTo>
                  <a:cubicBezTo>
                    <a:pt x="0" y="27190"/>
                    <a:pt x="27190" y="0"/>
                    <a:pt x="61179" y="0"/>
                  </a:cubicBezTo>
                  <a:cubicBezTo>
                    <a:pt x="95168" y="0"/>
                    <a:pt x="122359" y="27190"/>
                    <a:pt x="122359" y="61179"/>
                  </a:cubicBezTo>
                  <a:close/>
                </a:path>
              </a:pathLst>
            </a:custGeom>
            <a:noFill/>
            <a:ln w="28362" cap="rnd">
              <a:solidFill>
                <a:srgbClr val="051B3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fr-FR"/>
            </a:p>
          </p:txBody>
        </p:sp>
      </p:grpSp>
      <p:pic>
        <p:nvPicPr>
          <p:cNvPr id="32" name="Graphique 31">
            <a:extLst>
              <a:ext uri="{FF2B5EF4-FFF2-40B4-BE49-F238E27FC236}">
                <a16:creationId xmlns:a16="http://schemas.microsoft.com/office/drawing/2014/main" id="{59402E1F-ADDE-8412-2EC6-26DF0EAE212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870578" y="5006065"/>
            <a:ext cx="806853" cy="774579"/>
          </a:xfrm>
          <a:prstGeom prst="rect">
            <a:avLst/>
          </a:prstGeom>
        </p:spPr>
      </p:pic>
      <p:pic>
        <p:nvPicPr>
          <p:cNvPr id="33" name="Graphique 32">
            <a:extLst>
              <a:ext uri="{FF2B5EF4-FFF2-40B4-BE49-F238E27FC236}">
                <a16:creationId xmlns:a16="http://schemas.microsoft.com/office/drawing/2014/main" id="{C51E641A-D760-FD84-5BEA-58DE6163DC0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916894" y="8786325"/>
            <a:ext cx="761058" cy="801975"/>
          </a:xfrm>
          <a:prstGeom prst="rect">
            <a:avLst/>
          </a:prstGeom>
        </p:spPr>
      </p:pic>
      <p:pic>
        <p:nvPicPr>
          <p:cNvPr id="34" name="Graphique 33">
            <a:extLst>
              <a:ext uri="{FF2B5EF4-FFF2-40B4-BE49-F238E27FC236}">
                <a16:creationId xmlns:a16="http://schemas.microsoft.com/office/drawing/2014/main" id="{ABC05F33-C754-9232-EE7E-EAFE76E0323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949025" y="6192941"/>
            <a:ext cx="759206" cy="873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5551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ED02BE83-9A4B-ACB6-CA09-C59BDF1AC61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itre 7">
            <a:extLst>
              <a:ext uri="{FF2B5EF4-FFF2-40B4-BE49-F238E27FC236}">
                <a16:creationId xmlns:a16="http://schemas.microsoft.com/office/drawing/2014/main" id="{93B9446D-5B29-C7EC-A7E4-65736C635C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1ABFC74-ED39-26B7-7E3C-50A6F8DA802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518557C-7C33-A449-BE2B-DD9B58F4A5B0}" type="slidenum">
              <a:rPr lang="fr-FR" smtClean="0"/>
              <a:pPr/>
              <a:t>20</a:t>
            </a:fld>
            <a:endParaRPr lang="fr-FR"/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4101A2CA-5698-ED20-0E52-217D87FD89E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pied de page 6">
            <a:extLst>
              <a:ext uri="{FF2B5EF4-FFF2-40B4-BE49-F238E27FC236}">
                <a16:creationId xmlns:a16="http://schemas.microsoft.com/office/drawing/2014/main" id="{9C4232F3-4B66-BED9-9F1E-180143553ECE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r>
              <a:rPr lang="fr-FR"/>
              <a:t>Nerea Enrique | StandAAArdise your tests | Forum PHP 2024</a:t>
            </a:r>
            <a:endParaRPr lang="fr-FR" dirty="0"/>
          </a:p>
        </p:txBody>
      </p:sp>
      <p:pic>
        <p:nvPicPr>
          <p:cNvPr id="3" name="Image 2" descr="Une image contenant texte, Police, capture d’écran, Graphique&#10;&#10;Description générée automatiquement">
            <a:extLst>
              <a:ext uri="{FF2B5EF4-FFF2-40B4-BE49-F238E27FC236}">
                <a16:creationId xmlns:a16="http://schemas.microsoft.com/office/drawing/2014/main" id="{D65129B5-0432-F5C8-B8F7-D4AE9AC2B5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405" y="-2654595"/>
            <a:ext cx="16677016" cy="16677016"/>
          </a:xfrm>
          <a:prstGeom prst="rect">
            <a:avLst/>
          </a:prstGeom>
        </p:spPr>
      </p:pic>
      <p:pic>
        <p:nvPicPr>
          <p:cNvPr id="4" name="Graphique 3">
            <a:extLst>
              <a:ext uri="{FF2B5EF4-FFF2-40B4-BE49-F238E27FC236}">
                <a16:creationId xmlns:a16="http://schemas.microsoft.com/office/drawing/2014/main" id="{2FEBAA66-B05E-9856-6AFD-BA2B629526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5861" y="1476374"/>
            <a:ext cx="471712" cy="526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676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B5DCEE2C-1EF4-4265-AFF0-6CC4D27742B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125077" y="4162427"/>
            <a:ext cx="6448425" cy="5505448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Same thing than AAA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From Behavior Driven Development frameworks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Key words</a:t>
            </a:r>
          </a:p>
        </p:txBody>
      </p:sp>
      <p:sp>
        <p:nvSpPr>
          <p:cNvPr id="15" name="Title 3">
            <a:extLst>
              <a:ext uri="{FF2B5EF4-FFF2-40B4-BE49-F238E27FC236}">
                <a16:creationId xmlns:a16="http://schemas.microsoft.com/office/drawing/2014/main" id="{AB44BCE4-3A9C-4B3D-44BF-065C4CEB2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25077" y="2581275"/>
            <a:ext cx="6448425" cy="1257300"/>
          </a:xfrm>
        </p:spPr>
        <p:txBody>
          <a:bodyPr/>
          <a:lstStyle/>
          <a:p>
            <a:r>
              <a:rPr lang="en-US" dirty="0"/>
              <a:t>Given, when, then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D8D5675-1686-88D2-9463-DDC2CF440E2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7223971" y="5410729"/>
            <a:ext cx="559204" cy="608542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518557C-7C33-A449-BE2B-DD9B58F4A5B0}" type="slidenum">
              <a:rPr lang="fr-FR" smtClean="0"/>
              <a:pPr>
                <a:spcAft>
                  <a:spcPts val="600"/>
                </a:spcAft>
              </a:pPr>
              <a:t>21</a:t>
            </a:fld>
            <a:endParaRPr lang="fr-FR"/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94EA6AE2-E09C-FE9D-B0CE-457B47586BC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125077" y="2226637"/>
            <a:ext cx="2638425" cy="219075"/>
          </a:xfrm>
        </p:spPr>
        <p:txBody>
          <a:bodyPr/>
          <a:lstStyle/>
          <a:p>
            <a:r>
              <a:rPr lang="en-US" dirty="0"/>
              <a:t>What can it bring?</a:t>
            </a: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9C6FD309-E4A6-8E96-EB82-83851A815B3D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>
          <a:xfrm rot="16200000">
            <a:off x="-2908863" y="7237151"/>
            <a:ext cx="6757991" cy="6085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fr-FR"/>
              <a:t>Nerea Enrique | StandAAArdise your tests | Forum PHP 2024</a:t>
            </a:r>
          </a:p>
        </p:txBody>
      </p:sp>
      <p:pic>
        <p:nvPicPr>
          <p:cNvPr id="7" name="Espace réservé pour une image  6" descr="Une image contenant texte, Police, capture d’écran, Graphique&#10;&#10;Description générée automatiquement">
            <a:extLst>
              <a:ext uri="{FF2B5EF4-FFF2-40B4-BE49-F238E27FC236}">
                <a16:creationId xmlns:a16="http://schemas.microsoft.com/office/drawing/2014/main" id="{184CE631-2E0B-5FA1-B9E6-8EB041F7142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l="-35054" t="-17527" r="1" b="-17527"/>
          <a:stretch/>
        </p:blipFill>
        <p:spPr>
          <a:xfrm>
            <a:off x="-6968791" y="-2003258"/>
            <a:ext cx="15436516" cy="15436516"/>
          </a:xfrm>
        </p:spPr>
      </p:pic>
    </p:spTree>
    <p:extLst>
      <p:ext uri="{BB962C8B-B14F-4D97-AF65-F5344CB8AC3E}">
        <p14:creationId xmlns:p14="http://schemas.microsoft.com/office/powerpoint/2010/main" val="7013415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19FCCBE-6459-E308-9E43-38D524F8DF1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/>
              <a:t>Patterns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Property Based Testing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Test Data Builder pattern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Smoke Testing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…</a:t>
            </a:r>
          </a:p>
        </p:txBody>
      </p:sp>
      <p:sp>
        <p:nvSpPr>
          <p:cNvPr id="15" name="Title 3">
            <a:extLst>
              <a:ext uri="{FF2B5EF4-FFF2-40B4-BE49-F238E27FC236}">
                <a16:creationId xmlns:a16="http://schemas.microsoft.com/office/drawing/2014/main" id="{AB44BCE4-3A9C-4B3D-44BF-065C4CEB2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Everything mixes 👩‍🍳</a:t>
            </a:r>
          </a:p>
        </p:txBody>
      </p:sp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11CE6CBB-B587-9C48-4EED-4F83F9F2A85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What can it bring?</a:t>
            </a: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9C6FD309-E4A6-8E96-EB82-83851A815B3D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fr-FR"/>
              <a:t>Nerea Enrique | StandAAArdise your tests | Forum PHP 2024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D8D5675-1686-88D2-9463-DDC2CF440E2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7729200" y="5410200"/>
            <a:ext cx="558800" cy="6096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518557C-7C33-A449-BE2B-DD9B58F4A5B0}" type="slidenum">
              <a:rPr lang="fr-FR" smtClean="0"/>
              <a:pPr>
                <a:spcAft>
                  <a:spcPts val="600"/>
                </a:spcAft>
              </a:pPr>
              <a:t>22</a:t>
            </a:fld>
            <a:endParaRPr lang="fr-FR"/>
          </a:p>
        </p:txBody>
      </p:sp>
      <p:pic>
        <p:nvPicPr>
          <p:cNvPr id="10" name="Espace réservé pour une image  9" descr="Une image contenant texte, Police, capture d’écran, Graphique&#10;&#10;Description générée automatiquement">
            <a:extLst>
              <a:ext uri="{FF2B5EF4-FFF2-40B4-BE49-F238E27FC236}">
                <a16:creationId xmlns:a16="http://schemas.microsoft.com/office/drawing/2014/main" id="{F42D1609-464C-6D79-A918-C75D24AF24D1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/>
          <a:srcRect l="1" t="-17426" r="-34284" b="-16856"/>
          <a:stretch/>
        </p:blipFill>
        <p:spPr>
          <a:xfrm>
            <a:off x="9734550" y="-2003258"/>
            <a:ext cx="15436516" cy="15436516"/>
          </a:xfrm>
        </p:spPr>
      </p:pic>
      <p:pic>
        <p:nvPicPr>
          <p:cNvPr id="11" name="Graphique 10">
            <a:extLst>
              <a:ext uri="{FF2B5EF4-FFF2-40B4-BE49-F238E27FC236}">
                <a16:creationId xmlns:a16="http://schemas.microsoft.com/office/drawing/2014/main" id="{C554C633-3068-9EBC-27E6-A2860C070E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5861" y="1476374"/>
            <a:ext cx="471712" cy="526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3384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Espace réservé du numéro de diapositive 3">
            <a:extLst>
              <a:ext uri="{FF2B5EF4-FFF2-40B4-BE49-F238E27FC236}">
                <a16:creationId xmlns:a16="http://schemas.microsoft.com/office/drawing/2014/main" id="{75923512-8214-93A1-20DC-B7D2DA02853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518557C-7C33-A449-BE2B-DD9B58F4A5B0}" type="slidenum">
              <a:rPr lang="fr-FR" smtClean="0"/>
              <a:pPr/>
              <a:t>23</a:t>
            </a:fld>
            <a:endParaRPr lang="fr-FR"/>
          </a:p>
        </p:txBody>
      </p:sp>
      <p:sp>
        <p:nvSpPr>
          <p:cNvPr id="32" name="Espace réservé du texte 31">
            <a:extLst>
              <a:ext uri="{FF2B5EF4-FFF2-40B4-BE49-F238E27FC236}">
                <a16:creationId xmlns:a16="http://schemas.microsoft.com/office/drawing/2014/main" id="{962FE39D-143C-EA5A-847A-0A05E1904CE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What can it bring?</a:t>
            </a:r>
          </a:p>
        </p:txBody>
      </p:sp>
      <p:sp>
        <p:nvSpPr>
          <p:cNvPr id="19" name="Espace réservé du pied de page 5">
            <a:extLst>
              <a:ext uri="{FF2B5EF4-FFF2-40B4-BE49-F238E27FC236}">
                <a16:creationId xmlns:a16="http://schemas.microsoft.com/office/drawing/2014/main" id="{E9D360CE-B04D-95CB-C004-939607237736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r>
              <a:rPr lang="fr-FR"/>
              <a:t>Nerea Enrique | StandAAArdise your tests | Forum PHP 2024</a:t>
            </a:r>
            <a:endParaRPr lang="fr-FR" dirty="0"/>
          </a:p>
        </p:txBody>
      </p:sp>
      <p:sp>
        <p:nvSpPr>
          <p:cNvPr id="16" name="Titre 2">
            <a:extLst>
              <a:ext uri="{FF2B5EF4-FFF2-40B4-BE49-F238E27FC236}">
                <a16:creationId xmlns:a16="http://schemas.microsoft.com/office/drawing/2014/main" id="{F0EE388B-2579-346E-E877-099C5856DBA0}"/>
              </a:ext>
            </a:extLst>
          </p:cNvPr>
          <p:cNvSpPr txBox="1">
            <a:spLocks/>
          </p:cNvSpPr>
          <p:nvPr/>
        </p:nvSpPr>
        <p:spPr>
          <a:xfrm>
            <a:off x="1895477" y="1476374"/>
            <a:ext cx="8071485" cy="1289686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 algn="l" defTabSz="137157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Everything mixes 👩‍🍳</a:t>
            </a:r>
            <a:endParaRPr lang="en-US" dirty="0"/>
          </a:p>
        </p:txBody>
      </p:sp>
      <p:sp>
        <p:nvSpPr>
          <p:cNvPr id="20" name="AutoShape 4">
            <a:extLst>
              <a:ext uri="{FF2B5EF4-FFF2-40B4-BE49-F238E27FC236}">
                <a16:creationId xmlns:a16="http://schemas.microsoft.com/office/drawing/2014/main" id="{F6F3B2BC-1E90-18B2-21FD-438918856BB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59792" y="5562599"/>
            <a:ext cx="3531031" cy="3531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Rectangle : coins arrondis 20">
            <a:extLst>
              <a:ext uri="{FF2B5EF4-FFF2-40B4-BE49-F238E27FC236}">
                <a16:creationId xmlns:a16="http://schemas.microsoft.com/office/drawing/2014/main" id="{04487664-BAB0-6508-CC59-C99D471EC356}"/>
              </a:ext>
            </a:extLst>
          </p:cNvPr>
          <p:cNvSpPr/>
          <p:nvPr/>
        </p:nvSpPr>
        <p:spPr>
          <a:xfrm rot="2716992">
            <a:off x="5377209" y="2636177"/>
            <a:ext cx="7533583" cy="7674771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latin typeface="+mj-lt"/>
            </a:endParaRP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8167D6EE-09DF-944F-A60D-EAE89FE7E04F}"/>
              </a:ext>
            </a:extLst>
          </p:cNvPr>
          <p:cNvSpPr txBox="1"/>
          <p:nvPr/>
        </p:nvSpPr>
        <p:spPr>
          <a:xfrm>
            <a:off x="7238670" y="6496903"/>
            <a:ext cx="381065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Coarse-grained unit tests</a:t>
            </a:r>
          </a:p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Acceptance tests</a:t>
            </a:r>
          </a:p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Sociable tests</a:t>
            </a:r>
            <a:endParaRPr lang="en-US" sz="24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44A39F3F-728A-6D92-2F28-6AC589B30F53}"/>
              </a:ext>
            </a:extLst>
          </p:cNvPr>
          <p:cNvSpPr txBox="1"/>
          <p:nvPr/>
        </p:nvSpPr>
        <p:spPr>
          <a:xfrm>
            <a:off x="6754984" y="1711953"/>
            <a:ext cx="477803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QA</a:t>
            </a:r>
          </a:p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Smoke tests</a:t>
            </a:r>
          </a:p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Exploratory tests</a:t>
            </a:r>
            <a:endParaRPr lang="en-US" sz="2400" dirty="0">
              <a:solidFill>
                <a:schemeClr val="bg1">
                  <a:lumMod val="75000"/>
                </a:schemeClr>
              </a:solidFill>
            </a:endParaRP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End-to-End tests</a:t>
            </a:r>
          </a:p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256F8193-BB88-1398-329B-B8C75DBC5957}"/>
              </a:ext>
            </a:extLst>
          </p:cNvPr>
          <p:cNvSpPr txBox="1"/>
          <p:nvPr/>
        </p:nvSpPr>
        <p:spPr>
          <a:xfrm>
            <a:off x="7874261" y="3509908"/>
            <a:ext cx="253947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Contract tests</a:t>
            </a:r>
            <a:endParaRPr lang="en-US" sz="2400" dirty="0">
              <a:solidFill>
                <a:schemeClr val="bg1">
                  <a:lumMod val="75000"/>
                </a:schemeClr>
              </a:solidFill>
            </a:endParaRP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Integration tests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53C8D5BB-92AA-2DA9-638F-6B083156E4E4}"/>
              </a:ext>
            </a:extLst>
          </p:cNvPr>
          <p:cNvSpPr txBox="1"/>
          <p:nvPr/>
        </p:nvSpPr>
        <p:spPr>
          <a:xfrm>
            <a:off x="7442252" y="9419087"/>
            <a:ext cx="340349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Fine-grained unit tests</a:t>
            </a:r>
          </a:p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Solitary tests</a:t>
            </a:r>
          </a:p>
        </p:txBody>
      </p:sp>
      <p:cxnSp>
        <p:nvCxnSpPr>
          <p:cNvPr id="26" name="Connecteur droit 25">
            <a:extLst>
              <a:ext uri="{FF2B5EF4-FFF2-40B4-BE49-F238E27FC236}">
                <a16:creationId xmlns:a16="http://schemas.microsoft.com/office/drawing/2014/main" id="{6F6D3B05-9C15-777B-E8DE-5F24E3EA6CA9}"/>
              </a:ext>
            </a:extLst>
          </p:cNvPr>
          <p:cNvCxnSpPr>
            <a:cxnSpLocks/>
          </p:cNvCxnSpPr>
          <p:nvPr/>
        </p:nvCxnSpPr>
        <p:spPr>
          <a:xfrm>
            <a:off x="5012842" y="4658064"/>
            <a:ext cx="8517178" cy="0"/>
          </a:xfrm>
          <a:prstGeom prst="line">
            <a:avLst/>
          </a:prstGeom>
          <a:ln w="12700">
            <a:solidFill>
              <a:schemeClr val="bg1"/>
            </a:solidFill>
            <a:prstDash val="dash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35C6695C-2E19-8464-A542-9B06287F9FA9}"/>
              </a:ext>
            </a:extLst>
          </p:cNvPr>
          <p:cNvCxnSpPr>
            <a:cxnSpLocks/>
          </p:cNvCxnSpPr>
          <p:nvPr/>
        </p:nvCxnSpPr>
        <p:spPr>
          <a:xfrm>
            <a:off x="4895748" y="9099825"/>
            <a:ext cx="10804035" cy="0"/>
          </a:xfrm>
          <a:prstGeom prst="line">
            <a:avLst/>
          </a:prstGeom>
          <a:ln w="12700">
            <a:solidFill>
              <a:schemeClr val="bg1"/>
            </a:solidFill>
            <a:prstDash val="dash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1D55F53C-0C8B-1226-1DAD-3AAAF23CC95C}"/>
              </a:ext>
            </a:extLst>
          </p:cNvPr>
          <p:cNvCxnSpPr>
            <a:cxnSpLocks/>
          </p:cNvCxnSpPr>
          <p:nvPr/>
        </p:nvCxnSpPr>
        <p:spPr>
          <a:xfrm>
            <a:off x="6876692" y="3101387"/>
            <a:ext cx="5086283" cy="0"/>
          </a:xfrm>
          <a:prstGeom prst="line">
            <a:avLst/>
          </a:prstGeom>
          <a:ln w="12700">
            <a:solidFill>
              <a:schemeClr val="bg1"/>
            </a:solidFill>
            <a:prstDash val="dash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9" name="Graphique 28">
            <a:extLst>
              <a:ext uri="{FF2B5EF4-FFF2-40B4-BE49-F238E27FC236}">
                <a16:creationId xmlns:a16="http://schemas.microsoft.com/office/drawing/2014/main" id="{7AE30119-4F7C-8501-0895-1C421E17C7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5861" y="1476374"/>
            <a:ext cx="471712" cy="526563"/>
          </a:xfrm>
          <a:prstGeom prst="rect">
            <a:avLst/>
          </a:prstGeom>
        </p:spPr>
      </p:pic>
      <p:sp>
        <p:nvSpPr>
          <p:cNvPr id="30" name="Ellipse 29">
            <a:extLst>
              <a:ext uri="{FF2B5EF4-FFF2-40B4-BE49-F238E27FC236}">
                <a16:creationId xmlns:a16="http://schemas.microsoft.com/office/drawing/2014/main" id="{54FC72BF-F842-EB38-A547-940A311D7063}"/>
              </a:ext>
            </a:extLst>
          </p:cNvPr>
          <p:cNvSpPr/>
          <p:nvPr/>
        </p:nvSpPr>
        <p:spPr>
          <a:xfrm>
            <a:off x="14955864" y="1133479"/>
            <a:ext cx="2827311" cy="2745761"/>
          </a:xfrm>
          <a:prstGeom prst="ellipse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290781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73AEC06B-7E12-2E39-801C-C34EC589A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Naïve approach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Over-simplification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Rigid structure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Duplication</a:t>
            </a:r>
          </a:p>
        </p:txBody>
      </p:sp>
      <p:sp>
        <p:nvSpPr>
          <p:cNvPr id="8" name="Titre 7">
            <a:extLst>
              <a:ext uri="{FF2B5EF4-FFF2-40B4-BE49-F238E27FC236}">
                <a16:creationId xmlns:a16="http://schemas.microsoft.com/office/drawing/2014/main" id="{EB86CD28-E531-9428-22B2-7BA656EA5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Downsides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62101C4-A6E3-BF42-DDF7-E865B1796A8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518557C-7C33-A449-BE2B-DD9B58F4A5B0}" type="slidenum">
              <a:rPr lang="fr-FR" smtClean="0"/>
              <a:pPr/>
              <a:t>24</a:t>
            </a:fld>
            <a:endParaRPr lang="fr-FR"/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40DB82F4-E262-3151-2961-7520DEEDBAE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What can it bring?</a:t>
            </a:r>
          </a:p>
        </p:txBody>
      </p:sp>
      <p:sp>
        <p:nvSpPr>
          <p:cNvPr id="7" name="Espace réservé du pied de page 6">
            <a:extLst>
              <a:ext uri="{FF2B5EF4-FFF2-40B4-BE49-F238E27FC236}">
                <a16:creationId xmlns:a16="http://schemas.microsoft.com/office/drawing/2014/main" id="{4CD6FD79-6C4A-90E0-53C3-12CBFE3F8938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r>
              <a:rPr lang="fr-FR"/>
              <a:t>Nerea Enrique | StandAAArdise your tests | Forum PHP 2024</a:t>
            </a:r>
            <a:endParaRPr lang="fr-FR" dirty="0"/>
          </a:p>
        </p:txBody>
      </p:sp>
      <p:pic>
        <p:nvPicPr>
          <p:cNvPr id="2" name="Graphique 1">
            <a:extLst>
              <a:ext uri="{FF2B5EF4-FFF2-40B4-BE49-F238E27FC236}">
                <a16:creationId xmlns:a16="http://schemas.microsoft.com/office/drawing/2014/main" id="{A72A4766-D8D5-A5DE-C5EE-716806EC3E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5861" y="1476374"/>
            <a:ext cx="471712" cy="526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8651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F298C37-D71C-CD64-D8DE-4E2008BEB5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👩‍💻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E32AF93-4E9C-ED2D-5D75-66B5CECFD5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4EE7CE9-B8B4-8C2F-F4F7-65C8E8037E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518557C-7C33-A449-BE2B-DD9B58F4A5B0}" type="slidenum">
              <a:rPr lang="fr-FR" smtClean="0"/>
              <a:pPr/>
              <a:t>25</a:t>
            </a:fld>
            <a:endParaRPr lang="fr-FR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6521FAFA-5DED-D88A-3F47-EA2D4438834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68C4EE2-9DAC-C1A1-10B7-A218BE1FF4F1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r>
              <a:rPr lang="fr-FR"/>
              <a:t>Nerea Enrique | StandAAArdise your tests | Forum PHP 2024</a:t>
            </a:r>
            <a:endParaRPr lang="fr-FR" dirty="0"/>
          </a:p>
        </p:txBody>
      </p:sp>
      <p:pic>
        <p:nvPicPr>
          <p:cNvPr id="7" name="Graphique 6">
            <a:extLst>
              <a:ext uri="{FF2B5EF4-FFF2-40B4-BE49-F238E27FC236}">
                <a16:creationId xmlns:a16="http://schemas.microsoft.com/office/drawing/2014/main" id="{18E70C28-8437-2E9B-C522-3A1A6B4083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5861" y="1476374"/>
            <a:ext cx="471712" cy="526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2800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CE271AB6-9B1C-2EBE-E567-5FF88DADBF3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Book dinosaurs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A booking per day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⚠ Cannot be booked twice a day ⚠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⚠ Only an adult can be booked ⚠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B4E3A55D-772F-84FD-047C-3AFB1CA682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</a:t>
            </a:r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22A968A1-707B-F409-3140-F7E8CC636B9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Demo 👩‍💻</a:t>
            </a: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7CD3F661-AB47-04CA-5620-D7F9B95F5195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r>
              <a:rPr lang="fr-FR"/>
              <a:t>Nerea Enrique | StandAAArdise your tests | Forum PHP 2024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A5C96B2-055D-D5FB-75C1-41792B9FA7F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7729200" y="5410200"/>
            <a:ext cx="558800" cy="609600"/>
          </a:xfrm>
        </p:spPr>
        <p:txBody>
          <a:bodyPr/>
          <a:lstStyle/>
          <a:p>
            <a:fld id="{5518557C-7C33-A449-BE2B-DD9B58F4A5B0}" type="slidenum">
              <a:rPr lang="fr-FR" smtClean="0"/>
              <a:pPr/>
              <a:t>26</a:t>
            </a:fld>
            <a:endParaRPr lang="fr-FR"/>
          </a:p>
        </p:txBody>
      </p:sp>
      <p:pic>
        <p:nvPicPr>
          <p:cNvPr id="15" name="Graphique 14">
            <a:extLst>
              <a:ext uri="{FF2B5EF4-FFF2-40B4-BE49-F238E27FC236}">
                <a16:creationId xmlns:a16="http://schemas.microsoft.com/office/drawing/2014/main" id="{FED9B906-3329-152A-AC2F-D55240842D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5861" y="1476374"/>
            <a:ext cx="471712" cy="526563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7E966854-25B7-EB28-0CD8-381641A86741}"/>
              </a:ext>
            </a:extLst>
          </p:cNvPr>
          <p:cNvSpPr txBox="1"/>
          <p:nvPr/>
        </p:nvSpPr>
        <p:spPr>
          <a:xfrm>
            <a:off x="1838327" y="10720363"/>
            <a:ext cx="117430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b="1" dirty="0">
                <a:solidFill>
                  <a:schemeClr val="accent5">
                    <a:lumMod val="50000"/>
                  </a:schemeClr>
                </a:solidFill>
              </a:rPr>
              <a:t>Source</a:t>
            </a:r>
            <a:r>
              <a:rPr lang="en-US" sz="2000" dirty="0">
                <a:solidFill>
                  <a:schemeClr val="accent5">
                    <a:lumMod val="50000"/>
                  </a:schemeClr>
                </a:solidFill>
              </a:rPr>
              <a:t>: https://</a:t>
            </a:r>
            <a:r>
              <a:rPr lang="en-US" sz="2000" dirty="0" err="1">
                <a:solidFill>
                  <a:schemeClr val="accent5">
                    <a:lumMod val="50000"/>
                  </a:schemeClr>
                </a:solidFill>
              </a:rPr>
              <a:t>github.com</a:t>
            </a:r>
            <a:r>
              <a:rPr lang="en-US" sz="2000" dirty="0">
                <a:solidFill>
                  <a:schemeClr val="accent5">
                    <a:lumMod val="50000"/>
                  </a:schemeClr>
                </a:solidFill>
              </a:rPr>
              <a:t>/</a:t>
            </a:r>
            <a:r>
              <a:rPr lang="en-US" sz="2000" dirty="0" err="1">
                <a:solidFill>
                  <a:schemeClr val="accent5">
                    <a:lumMod val="50000"/>
                  </a:schemeClr>
                </a:solidFill>
              </a:rPr>
              <a:t>buildotter</a:t>
            </a:r>
            <a:r>
              <a:rPr lang="en-US" sz="2000" dirty="0">
                <a:solidFill>
                  <a:schemeClr val="accent5">
                    <a:lumMod val="50000"/>
                  </a:schemeClr>
                </a:solidFill>
              </a:rPr>
              <a:t>/</a:t>
            </a:r>
            <a:r>
              <a:rPr lang="en-US" sz="2000" dirty="0" err="1">
                <a:solidFill>
                  <a:schemeClr val="accent5">
                    <a:lumMod val="50000"/>
                  </a:schemeClr>
                </a:solidFill>
              </a:rPr>
              <a:t>php</a:t>
            </a:r>
            <a:r>
              <a:rPr lang="en-US" sz="2000" dirty="0">
                <a:solidFill>
                  <a:schemeClr val="accent5">
                    <a:lumMod val="50000"/>
                  </a:schemeClr>
                </a:solidFill>
              </a:rPr>
              <a:t>-core</a:t>
            </a:r>
          </a:p>
        </p:txBody>
      </p:sp>
      <p:pic>
        <p:nvPicPr>
          <p:cNvPr id="18" name="Espace réservé pour une image  17" descr="Une image contenant jouet, Silhouette d’animal, clipart, dessin humoristique&#10;&#10;Description générée automatiquement">
            <a:extLst>
              <a:ext uri="{FF2B5EF4-FFF2-40B4-BE49-F238E27FC236}">
                <a16:creationId xmlns:a16="http://schemas.microsoft.com/office/drawing/2014/main" id="{1F1ACEE8-C4A8-384B-8DF7-630AC054FE31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5"/>
          <a:srcRect l="5037" t="-17529" r="-40090" b="-17526"/>
          <a:stretch/>
        </p:blipFill>
        <p:spPr>
          <a:xfrm>
            <a:off x="9734550" y="-2003258"/>
            <a:ext cx="15436516" cy="15436516"/>
          </a:xfrm>
        </p:spPr>
      </p:pic>
      <p:pic>
        <p:nvPicPr>
          <p:cNvPr id="9" name="Image 8" descr="Une image contenant clipart, dessin humoristique, Dessin animé, illustration&#10;&#10;Description générée automatiquement">
            <a:extLst>
              <a:ext uri="{FF2B5EF4-FFF2-40B4-BE49-F238E27FC236}">
                <a16:creationId xmlns:a16="http://schemas.microsoft.com/office/drawing/2014/main" id="{B1BBA2E2-82D3-1431-2657-ABE74EC1B1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38327" y="8848725"/>
            <a:ext cx="1871638" cy="1871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6205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41EAD9FA-9BE7-492B-36A9-0A3BD1E108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Conclusion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36E70980-0AE4-F09F-5F10-E6774F5D4DC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F04EEFF7-9F79-8F6B-A313-E620E9A29D68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r>
              <a:rPr lang="fr-FR"/>
              <a:t>Nerea Enrique | StandAAArdise your tests | Forum PHP 2024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C7FC90A-140F-B638-32D4-359BE947CB8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518557C-7C33-A449-BE2B-DD9B58F4A5B0}" type="slidenum">
              <a:rPr lang="fr-FR" smtClean="0"/>
              <a:pPr/>
              <a:t>27</a:t>
            </a:fld>
            <a:endParaRPr lang="fr-FR"/>
          </a:p>
        </p:txBody>
      </p:sp>
      <p:pic>
        <p:nvPicPr>
          <p:cNvPr id="7" name="Graphique 6">
            <a:extLst>
              <a:ext uri="{FF2B5EF4-FFF2-40B4-BE49-F238E27FC236}">
                <a16:creationId xmlns:a16="http://schemas.microsoft.com/office/drawing/2014/main" id="{A16FFAD1-EB74-068C-CE4B-40D64478C9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5861" y="1476374"/>
            <a:ext cx="471712" cy="526563"/>
          </a:xfrm>
          <a:prstGeom prst="rect">
            <a:avLst/>
          </a:prstGeom>
        </p:spPr>
      </p:pic>
      <p:sp>
        <p:nvSpPr>
          <p:cNvPr id="8" name="Ellipse 7">
            <a:extLst>
              <a:ext uri="{FF2B5EF4-FFF2-40B4-BE49-F238E27FC236}">
                <a16:creationId xmlns:a16="http://schemas.microsoft.com/office/drawing/2014/main" id="{AC7741DC-2D45-ED90-8BD8-124C8010BF08}"/>
              </a:ext>
            </a:extLst>
          </p:cNvPr>
          <p:cNvSpPr/>
          <p:nvPr/>
        </p:nvSpPr>
        <p:spPr>
          <a:xfrm>
            <a:off x="1097949" y="3077933"/>
            <a:ext cx="4000500" cy="400050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/>
              <a:t>🧠</a:t>
            </a:r>
            <a:endParaRPr lang="en-US" sz="2400" dirty="0"/>
          </a:p>
          <a:p>
            <a:pPr algn="ctr"/>
            <a:endParaRPr lang="en-US" sz="2400" dirty="0"/>
          </a:p>
          <a:p>
            <a:pPr algn="ctr"/>
            <a:r>
              <a:rPr lang="en-US" sz="2400" dirty="0"/>
              <a:t>A structure, but not only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/>
              <a:t>Logic to keep in mind</a:t>
            </a: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00B7290D-4929-9C78-C24D-6C1D5B511112}"/>
              </a:ext>
            </a:extLst>
          </p:cNvPr>
          <p:cNvSpPr/>
          <p:nvPr/>
        </p:nvSpPr>
        <p:spPr>
          <a:xfrm>
            <a:off x="5197918" y="6026873"/>
            <a:ext cx="4000500" cy="400050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/>
              <a:t>🛠️</a:t>
            </a:r>
            <a:endParaRPr lang="en-US" sz="2400" dirty="0"/>
          </a:p>
          <a:p>
            <a:pPr algn="ctr"/>
            <a:endParaRPr lang="en-US" sz="2400" dirty="0"/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Just another tool</a:t>
            </a:r>
          </a:p>
          <a:p>
            <a:pPr algn="ctr"/>
            <a:endParaRPr lang="en-US" sz="2400" dirty="0">
              <a:solidFill>
                <a:schemeClr val="tx1"/>
              </a:solidFill>
            </a:endParaRP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Pick between all the available tools</a:t>
            </a: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E25889D8-6A5B-0695-FAC1-4704127C69CB}"/>
              </a:ext>
            </a:extLst>
          </p:cNvPr>
          <p:cNvSpPr/>
          <p:nvPr/>
        </p:nvSpPr>
        <p:spPr>
          <a:xfrm>
            <a:off x="9297887" y="3077933"/>
            <a:ext cx="4000500" cy="400050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>
                <a:solidFill>
                  <a:schemeClr val="tx1"/>
                </a:solidFill>
              </a:rPr>
              <a:t>🤸‍♀️</a:t>
            </a:r>
            <a:endParaRPr lang="en-US" sz="2400" dirty="0">
              <a:solidFill>
                <a:schemeClr val="tx1"/>
              </a:solidFill>
            </a:endParaRPr>
          </a:p>
          <a:p>
            <a:pPr algn="ctr"/>
            <a:endParaRPr lang="en-US" sz="2400" dirty="0">
              <a:solidFill>
                <a:schemeClr val="tx1"/>
              </a:solidFill>
            </a:endParaRP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Be flexible</a:t>
            </a:r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463FE93D-84D8-5D9E-5BB5-58C541CDAD09}"/>
              </a:ext>
            </a:extLst>
          </p:cNvPr>
          <p:cNvSpPr/>
          <p:nvPr/>
        </p:nvSpPr>
        <p:spPr>
          <a:xfrm>
            <a:off x="13397856" y="6026873"/>
            <a:ext cx="4000500" cy="4000500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/>
              <a:t>⚠️</a:t>
            </a:r>
            <a:endParaRPr lang="en-US" sz="2400" dirty="0"/>
          </a:p>
          <a:p>
            <a:pPr algn="ctr"/>
            <a:endParaRPr lang="en-US" sz="2400" dirty="0"/>
          </a:p>
          <a:p>
            <a:pPr algn="ctr"/>
            <a:r>
              <a:rPr lang="en-US" sz="2400" dirty="0">
                <a:ln w="0">
                  <a:noFill/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Good tests do not depend only on AAA</a:t>
            </a:r>
          </a:p>
        </p:txBody>
      </p:sp>
    </p:spTree>
    <p:extLst>
      <p:ext uri="{BB962C8B-B14F-4D97-AF65-F5344CB8AC3E}">
        <p14:creationId xmlns:p14="http://schemas.microsoft.com/office/powerpoint/2010/main" val="42249565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8D5377B5-19E1-16C4-AC98-1C0B3462F91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>
                <a:hlinkClick r:id="rId2"/>
              </a:rPr>
              <a:t>https://github.com/buildotter/php-core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>
                <a:hlinkClick r:id="rId2"/>
              </a:rPr>
              <a:t>https://en.wikipedia.org/wiki/Software_testing#A/B_testing</a:t>
            </a:r>
            <a:endParaRPr lang="fr-FR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>
                <a:hlinkClick r:id="rId3"/>
              </a:rPr>
              <a:t>https://medium.com/@pjbgf/title-testing-code-ocd-and-the-aaa-pattern-df453975ab80</a:t>
            </a:r>
            <a:endParaRPr lang="fr-FR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>
                <a:hlinkClick r:id="rId4"/>
              </a:rPr>
              <a:t>https://www.linkedin.com/pulse/elevate-your-unit-testing-aaa-pattern-c-collins-tonui</a:t>
            </a:r>
            <a:endParaRPr lang="fr-FR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>
                <a:hlinkClick r:id="rId5"/>
              </a:rPr>
              <a:t>https://www.hubvisory.com/fr/blog/le-aaa-cest-quoi</a:t>
            </a:r>
            <a:endParaRPr lang="fr-FR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>
                <a:hlinkClick r:id="rId6"/>
              </a:rPr>
              <a:t>https://xp123.com/3a-arrange-act-assert/</a:t>
            </a:r>
            <a:endParaRPr lang="fr-FR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>
                <a:hlinkClick r:id="rId7"/>
              </a:rPr>
              <a:t>https://martinfowler.com/bliki/GivenWhenThen.html</a:t>
            </a:r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152AD696-8925-88FE-C25B-6243DE8DA7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Sources 1/2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E0F15702-C2D0-F4DD-8186-4A150E51F15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B1C8921-5328-6863-267D-4B13250F2BD0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r>
              <a:rPr lang="fr-FR"/>
              <a:t>Nerea Enrique | StandAAArdise your tests | Forum PHP 2024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E3FA2DA-D054-0DD4-87F4-3C9683EC30A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518557C-7C33-A449-BE2B-DD9B58F4A5B0}" type="slidenum">
              <a:rPr lang="fr-FR" smtClean="0"/>
              <a:pPr/>
              <a:t>28</a:t>
            </a:fld>
            <a:endParaRPr lang="fr-FR"/>
          </a:p>
        </p:txBody>
      </p:sp>
      <p:pic>
        <p:nvPicPr>
          <p:cNvPr id="7" name="Graphique 6">
            <a:extLst>
              <a:ext uri="{FF2B5EF4-FFF2-40B4-BE49-F238E27FC236}">
                <a16:creationId xmlns:a16="http://schemas.microsoft.com/office/drawing/2014/main" id="{B8746930-BEA3-2219-EE75-44056061297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65861" y="1476374"/>
            <a:ext cx="471712" cy="526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3308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99551045-F5F3-6155-B142-FCA88EA2116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 b="0" i="0" dirty="0">
                <a:solidFill>
                  <a:srgbClr val="000000"/>
                </a:solidFill>
                <a:effectLst/>
                <a:latin typeface="Times"/>
              </a:rPr>
              <a:t> </a:t>
            </a:r>
            <a:endParaRPr lang="en-US" dirty="0"/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B4A39B4D-9E63-D4C4-5580-729898FC0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Content</a:t>
            </a:r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37E58832-C664-1ECD-D9CD-65B81F017FF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650837" y="6179143"/>
            <a:ext cx="729095" cy="438150"/>
          </a:xfrm>
        </p:spPr>
        <p:txBody>
          <a:bodyPr/>
          <a:lstStyle/>
          <a:p>
            <a:r>
              <a:rPr lang="en-US" sz="3200" dirty="0"/>
              <a:t>02.</a:t>
            </a:r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6CFDB317-BAC2-9203-3905-979F641A4B7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958594" y="3255729"/>
            <a:ext cx="729095" cy="438150"/>
          </a:xfrm>
        </p:spPr>
        <p:txBody>
          <a:bodyPr/>
          <a:lstStyle/>
          <a:p>
            <a:r>
              <a:rPr lang="en-US" sz="3200" dirty="0"/>
              <a:t>03.</a:t>
            </a:r>
          </a:p>
        </p:txBody>
      </p:sp>
      <p:sp>
        <p:nvSpPr>
          <p:cNvPr id="12" name="Espace réservé du texte 11">
            <a:extLst>
              <a:ext uri="{FF2B5EF4-FFF2-40B4-BE49-F238E27FC236}">
                <a16:creationId xmlns:a16="http://schemas.microsoft.com/office/drawing/2014/main" id="{E6457D81-ED2F-BD41-CC24-0E3D9410C07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2104896" y="4117480"/>
            <a:ext cx="3299567" cy="885825"/>
          </a:xfrm>
        </p:spPr>
        <p:txBody>
          <a:bodyPr/>
          <a:lstStyle/>
          <a:p>
            <a:pPr algn="ctr"/>
            <a:r>
              <a:rPr lang="en-US" sz="3200" dirty="0"/>
              <a:t>Vocabulary</a:t>
            </a:r>
          </a:p>
        </p:txBody>
      </p:sp>
      <p:sp>
        <p:nvSpPr>
          <p:cNvPr id="13" name="Espace réservé du texte 12">
            <a:extLst>
              <a:ext uri="{FF2B5EF4-FFF2-40B4-BE49-F238E27FC236}">
                <a16:creationId xmlns:a16="http://schemas.microsoft.com/office/drawing/2014/main" id="{9F6C7949-4EAC-A32E-B9EB-CC6B88FC8CB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566607" y="4111567"/>
            <a:ext cx="3513067" cy="885825"/>
          </a:xfrm>
        </p:spPr>
        <p:txBody>
          <a:bodyPr/>
          <a:lstStyle/>
          <a:p>
            <a:r>
              <a:rPr lang="en-US" sz="3200" dirty="0"/>
              <a:t>What can it bring?</a:t>
            </a:r>
          </a:p>
        </p:txBody>
      </p:sp>
      <p:sp>
        <p:nvSpPr>
          <p:cNvPr id="14" name="Espace réservé du texte 13">
            <a:extLst>
              <a:ext uri="{FF2B5EF4-FFF2-40B4-BE49-F238E27FC236}">
                <a16:creationId xmlns:a16="http://schemas.microsoft.com/office/drawing/2014/main" id="{EA2B7820-9D97-3A73-0EEE-5702526B183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12779122" y="7042897"/>
            <a:ext cx="1703553" cy="885825"/>
          </a:xfrm>
        </p:spPr>
        <p:txBody>
          <a:bodyPr/>
          <a:lstStyle/>
          <a:p>
            <a:r>
              <a:rPr lang="en-US" sz="3200" dirty="0"/>
              <a:t>Demo 👩‍💻</a:t>
            </a:r>
          </a:p>
        </p:txBody>
      </p:sp>
      <p:sp>
        <p:nvSpPr>
          <p:cNvPr id="10" name="Espace réservé du pied de page 9">
            <a:extLst>
              <a:ext uri="{FF2B5EF4-FFF2-40B4-BE49-F238E27FC236}">
                <a16:creationId xmlns:a16="http://schemas.microsoft.com/office/drawing/2014/main" id="{ACD1CEF7-5BBF-5168-2CC5-411CAB84E58F}"/>
              </a:ext>
            </a:extLst>
          </p:cNvPr>
          <p:cNvSpPr>
            <a:spLocks noGrp="1"/>
          </p:cNvSpPr>
          <p:nvPr>
            <p:ph type="ftr" sz="quarter" idx="38"/>
          </p:nvPr>
        </p:nvSpPr>
        <p:spPr/>
        <p:txBody>
          <a:bodyPr/>
          <a:lstStyle/>
          <a:p>
            <a:r>
              <a:rPr lang="fr-FR"/>
              <a:t>Nerea Enrique | StandAAArdise your tests | Forum PHP 2024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DDB03FA-0DB0-7ED4-E33E-BB557E32FF3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518557C-7C33-A449-BE2B-DD9B58F4A5B0}" type="slidenum">
              <a:rPr lang="fr-FR" smtClean="0"/>
              <a:pPr/>
              <a:t>2</a:t>
            </a:fld>
            <a:endParaRPr lang="fr-FR"/>
          </a:p>
        </p:txBody>
      </p:sp>
      <p:pic>
        <p:nvPicPr>
          <p:cNvPr id="20" name="Graphique 19">
            <a:extLst>
              <a:ext uri="{FF2B5EF4-FFF2-40B4-BE49-F238E27FC236}">
                <a16:creationId xmlns:a16="http://schemas.microsoft.com/office/drawing/2014/main" id="{553695BC-56A5-FEE2-27E7-DD1FF834D2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5861" y="1476374"/>
            <a:ext cx="471712" cy="526563"/>
          </a:xfrm>
          <a:prstGeom prst="rect">
            <a:avLst/>
          </a:prstGeom>
        </p:spPr>
      </p:pic>
      <p:sp>
        <p:nvSpPr>
          <p:cNvPr id="21" name="Forme libre 20">
            <a:extLst>
              <a:ext uri="{FF2B5EF4-FFF2-40B4-BE49-F238E27FC236}">
                <a16:creationId xmlns:a16="http://schemas.microsoft.com/office/drawing/2014/main" id="{7F18963C-F93B-F3A1-E668-780444E2A05D}"/>
              </a:ext>
            </a:extLst>
          </p:cNvPr>
          <p:cNvSpPr/>
          <p:nvPr/>
        </p:nvSpPr>
        <p:spPr>
          <a:xfrm>
            <a:off x="1895473" y="5442100"/>
            <a:ext cx="12889420" cy="272900"/>
          </a:xfrm>
          <a:custGeom>
            <a:avLst/>
            <a:gdLst>
              <a:gd name="connsiteX0" fmla="*/ 0 w 14478224"/>
              <a:gd name="connsiteY0" fmla="*/ 0 h 189988"/>
              <a:gd name="connsiteX1" fmla="*/ 14478225 w 14478224"/>
              <a:gd name="connsiteY1" fmla="*/ 0 h 189988"/>
              <a:gd name="connsiteX2" fmla="*/ 14478225 w 14478224"/>
              <a:gd name="connsiteY2" fmla="*/ 189989 h 189988"/>
              <a:gd name="connsiteX3" fmla="*/ 0 w 14478224"/>
              <a:gd name="connsiteY3" fmla="*/ 189989 h 189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478224" h="189988">
                <a:moveTo>
                  <a:pt x="0" y="0"/>
                </a:moveTo>
                <a:lnTo>
                  <a:pt x="14478225" y="0"/>
                </a:lnTo>
                <a:lnTo>
                  <a:pt x="14478225" y="189989"/>
                </a:lnTo>
                <a:lnTo>
                  <a:pt x="0" y="189989"/>
                </a:lnTo>
                <a:close/>
              </a:path>
            </a:pathLst>
          </a:custGeom>
          <a:solidFill>
            <a:srgbClr val="FFE500"/>
          </a:solidFill>
          <a:ln w="9513" cap="flat">
            <a:noFill/>
            <a:prstDash val="solid"/>
            <a:miter/>
          </a:ln>
        </p:spPr>
        <p:txBody>
          <a:bodyPr rtlCol="0" anchor="ctr"/>
          <a:lstStyle/>
          <a:p>
            <a:endParaRPr lang="fr-FR"/>
          </a:p>
        </p:txBody>
      </p:sp>
      <p:sp>
        <p:nvSpPr>
          <p:cNvPr id="24" name="Forme libre 23">
            <a:extLst>
              <a:ext uri="{FF2B5EF4-FFF2-40B4-BE49-F238E27FC236}">
                <a16:creationId xmlns:a16="http://schemas.microsoft.com/office/drawing/2014/main" id="{BF100EF2-6AAE-323F-AE23-10A847C2B0D7}"/>
              </a:ext>
            </a:extLst>
          </p:cNvPr>
          <p:cNvSpPr/>
          <p:nvPr/>
        </p:nvSpPr>
        <p:spPr>
          <a:xfrm>
            <a:off x="3503107" y="5337606"/>
            <a:ext cx="409043" cy="408475"/>
          </a:xfrm>
          <a:custGeom>
            <a:avLst/>
            <a:gdLst>
              <a:gd name="connsiteX0" fmla="*/ 409043 w 409043"/>
              <a:gd name="connsiteY0" fmla="*/ 204238 h 408475"/>
              <a:gd name="connsiteX1" fmla="*/ 204522 w 409043"/>
              <a:gd name="connsiteY1" fmla="*/ 408476 h 408475"/>
              <a:gd name="connsiteX2" fmla="*/ 0 w 409043"/>
              <a:gd name="connsiteY2" fmla="*/ 204238 h 408475"/>
              <a:gd name="connsiteX3" fmla="*/ 204522 w 409043"/>
              <a:gd name="connsiteY3" fmla="*/ 0 h 408475"/>
              <a:gd name="connsiteX4" fmla="*/ 409043 w 409043"/>
              <a:gd name="connsiteY4" fmla="*/ 204238 h 408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9043" h="408475">
                <a:moveTo>
                  <a:pt x="409043" y="204238"/>
                </a:moveTo>
                <a:cubicBezTo>
                  <a:pt x="409043" y="317035"/>
                  <a:pt x="317476" y="408476"/>
                  <a:pt x="204522" y="408476"/>
                </a:cubicBezTo>
                <a:cubicBezTo>
                  <a:pt x="91567" y="408476"/>
                  <a:pt x="0" y="317035"/>
                  <a:pt x="0" y="204238"/>
                </a:cubicBezTo>
                <a:cubicBezTo>
                  <a:pt x="0" y="91440"/>
                  <a:pt x="91567" y="0"/>
                  <a:pt x="204522" y="0"/>
                </a:cubicBezTo>
                <a:cubicBezTo>
                  <a:pt x="317476" y="0"/>
                  <a:pt x="409043" y="91440"/>
                  <a:pt x="409043" y="204238"/>
                </a:cubicBezTo>
                <a:close/>
              </a:path>
            </a:pathLst>
          </a:custGeom>
          <a:solidFill>
            <a:srgbClr val="FFFFFF"/>
          </a:solidFill>
          <a:ln w="114152" cap="flat">
            <a:solidFill>
              <a:srgbClr val="FFE500"/>
            </a:solidFill>
            <a:prstDash val="solid"/>
            <a:miter/>
          </a:ln>
        </p:spPr>
        <p:txBody>
          <a:bodyPr rtlCol="0" anchor="ctr"/>
          <a:lstStyle/>
          <a:p>
            <a:endParaRPr lang="fr-FR"/>
          </a:p>
        </p:txBody>
      </p:sp>
      <p:sp>
        <p:nvSpPr>
          <p:cNvPr id="26" name="Forme libre 25">
            <a:extLst>
              <a:ext uri="{FF2B5EF4-FFF2-40B4-BE49-F238E27FC236}">
                <a16:creationId xmlns:a16="http://schemas.microsoft.com/office/drawing/2014/main" id="{41400D25-B183-D4E3-F540-DC3185A01651}"/>
              </a:ext>
            </a:extLst>
          </p:cNvPr>
          <p:cNvSpPr/>
          <p:nvPr/>
        </p:nvSpPr>
        <p:spPr>
          <a:xfrm>
            <a:off x="6810864" y="5345063"/>
            <a:ext cx="409043" cy="408475"/>
          </a:xfrm>
          <a:custGeom>
            <a:avLst/>
            <a:gdLst>
              <a:gd name="connsiteX0" fmla="*/ 409043 w 409043"/>
              <a:gd name="connsiteY0" fmla="*/ 204238 h 408475"/>
              <a:gd name="connsiteX1" fmla="*/ 204522 w 409043"/>
              <a:gd name="connsiteY1" fmla="*/ 408476 h 408475"/>
              <a:gd name="connsiteX2" fmla="*/ 0 w 409043"/>
              <a:gd name="connsiteY2" fmla="*/ 204238 h 408475"/>
              <a:gd name="connsiteX3" fmla="*/ 204522 w 409043"/>
              <a:gd name="connsiteY3" fmla="*/ 0 h 408475"/>
              <a:gd name="connsiteX4" fmla="*/ 409043 w 409043"/>
              <a:gd name="connsiteY4" fmla="*/ 204238 h 408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9043" h="408475">
                <a:moveTo>
                  <a:pt x="409043" y="204238"/>
                </a:moveTo>
                <a:cubicBezTo>
                  <a:pt x="409043" y="317035"/>
                  <a:pt x="317476" y="408476"/>
                  <a:pt x="204522" y="408476"/>
                </a:cubicBezTo>
                <a:cubicBezTo>
                  <a:pt x="91567" y="408476"/>
                  <a:pt x="0" y="317035"/>
                  <a:pt x="0" y="204238"/>
                </a:cubicBezTo>
                <a:cubicBezTo>
                  <a:pt x="0" y="91440"/>
                  <a:pt x="91567" y="0"/>
                  <a:pt x="204522" y="0"/>
                </a:cubicBezTo>
                <a:cubicBezTo>
                  <a:pt x="317476" y="0"/>
                  <a:pt x="409043" y="91440"/>
                  <a:pt x="409043" y="204238"/>
                </a:cubicBezTo>
                <a:close/>
              </a:path>
            </a:pathLst>
          </a:custGeom>
          <a:solidFill>
            <a:srgbClr val="FFFFFF"/>
          </a:solidFill>
          <a:ln w="114152" cap="flat">
            <a:solidFill>
              <a:srgbClr val="FFE500"/>
            </a:solidFill>
            <a:prstDash val="solid"/>
            <a:miter/>
          </a:ln>
        </p:spPr>
        <p:txBody>
          <a:bodyPr rtlCol="0" anchor="ctr"/>
          <a:lstStyle/>
          <a:p>
            <a:endParaRPr lang="fr-FR"/>
          </a:p>
        </p:txBody>
      </p:sp>
      <p:sp>
        <p:nvSpPr>
          <p:cNvPr id="27" name="Forme libre 26">
            <a:extLst>
              <a:ext uri="{FF2B5EF4-FFF2-40B4-BE49-F238E27FC236}">
                <a16:creationId xmlns:a16="http://schemas.microsoft.com/office/drawing/2014/main" id="{B481795B-D393-88F7-C992-E8547BACAFB0}"/>
              </a:ext>
            </a:extLst>
          </p:cNvPr>
          <p:cNvSpPr/>
          <p:nvPr/>
        </p:nvSpPr>
        <p:spPr>
          <a:xfrm>
            <a:off x="13426378" y="5331495"/>
            <a:ext cx="409043" cy="408475"/>
          </a:xfrm>
          <a:custGeom>
            <a:avLst/>
            <a:gdLst>
              <a:gd name="connsiteX0" fmla="*/ 409043 w 409043"/>
              <a:gd name="connsiteY0" fmla="*/ 204238 h 408475"/>
              <a:gd name="connsiteX1" fmla="*/ 204522 w 409043"/>
              <a:gd name="connsiteY1" fmla="*/ 408476 h 408475"/>
              <a:gd name="connsiteX2" fmla="*/ 0 w 409043"/>
              <a:gd name="connsiteY2" fmla="*/ 204238 h 408475"/>
              <a:gd name="connsiteX3" fmla="*/ 204522 w 409043"/>
              <a:gd name="connsiteY3" fmla="*/ 0 h 408475"/>
              <a:gd name="connsiteX4" fmla="*/ 409043 w 409043"/>
              <a:gd name="connsiteY4" fmla="*/ 204238 h 408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9043" h="408475">
                <a:moveTo>
                  <a:pt x="409043" y="204238"/>
                </a:moveTo>
                <a:cubicBezTo>
                  <a:pt x="409043" y="317035"/>
                  <a:pt x="317476" y="408476"/>
                  <a:pt x="204522" y="408476"/>
                </a:cubicBezTo>
                <a:cubicBezTo>
                  <a:pt x="91567" y="408476"/>
                  <a:pt x="0" y="317035"/>
                  <a:pt x="0" y="204238"/>
                </a:cubicBezTo>
                <a:cubicBezTo>
                  <a:pt x="0" y="91440"/>
                  <a:pt x="91567" y="0"/>
                  <a:pt x="204522" y="0"/>
                </a:cubicBezTo>
                <a:cubicBezTo>
                  <a:pt x="317476" y="0"/>
                  <a:pt x="409043" y="91440"/>
                  <a:pt x="409043" y="204238"/>
                </a:cubicBezTo>
                <a:close/>
              </a:path>
            </a:pathLst>
          </a:custGeom>
          <a:solidFill>
            <a:srgbClr val="FFFFFF"/>
          </a:solidFill>
          <a:ln w="114152" cap="flat">
            <a:solidFill>
              <a:srgbClr val="FFE500"/>
            </a:solidFill>
            <a:prstDash val="solid"/>
            <a:miter/>
          </a:ln>
        </p:spPr>
        <p:txBody>
          <a:bodyPr rtlCol="0" anchor="ctr"/>
          <a:lstStyle/>
          <a:p>
            <a:endParaRPr lang="fr-FR"/>
          </a:p>
        </p:txBody>
      </p:sp>
      <p:sp>
        <p:nvSpPr>
          <p:cNvPr id="28" name="Espace réservé du texte 3">
            <a:extLst>
              <a:ext uri="{FF2B5EF4-FFF2-40B4-BE49-F238E27FC236}">
                <a16:creationId xmlns:a16="http://schemas.microsoft.com/office/drawing/2014/main" id="{33EBFED6-315A-A168-7765-AAC7C681766B}"/>
              </a:ext>
            </a:extLst>
          </p:cNvPr>
          <p:cNvSpPr txBox="1">
            <a:spLocks/>
          </p:cNvSpPr>
          <p:nvPr/>
        </p:nvSpPr>
        <p:spPr>
          <a:xfrm>
            <a:off x="3343080" y="3255729"/>
            <a:ext cx="729095" cy="438150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 marL="0" indent="0" algn="r" defTabSz="457191" rtl="0" eaLnBrk="1" latinLnBrk="0" hangingPunct="1">
              <a:lnSpc>
                <a:spcPts val="3675"/>
              </a:lnSpc>
              <a:spcBef>
                <a:spcPts val="1500"/>
              </a:spcBef>
              <a:buFont typeface="Arial" panose="020B0604020202020204" pitchFamily="34" charset="0"/>
              <a:buNone/>
              <a:defRPr lang="fr-FR" sz="3200" b="1" i="0" kern="1200" dirty="0" smtClean="0">
                <a:solidFill>
                  <a:srgbClr val="051B31"/>
                </a:solidFill>
                <a:latin typeface="Graphik Bold" pitchFamily="34" charset="0"/>
                <a:ea typeface="Graphik Bold" pitchFamily="34" charset="-122"/>
                <a:cs typeface="Graphik Bold" pitchFamily="34" charset="-120"/>
              </a:defRPr>
            </a:lvl1pPr>
            <a:lvl2pPr marL="0" indent="-358769" algn="r" defTabSz="457191" rtl="0" eaLnBrk="1" latinLnBrk="0" hangingPunct="1">
              <a:lnSpc>
                <a:spcPts val="3675"/>
              </a:lnSpc>
              <a:spcBef>
                <a:spcPts val="750"/>
              </a:spcBef>
              <a:buFont typeface="Arial" panose="020B0604020202020204" pitchFamily="34" charset="0"/>
              <a:buChar char="•"/>
              <a:tabLst/>
              <a:defRPr lang="fr-FR" sz="3150" b="1" i="0" kern="1200" dirty="0" smtClean="0">
                <a:solidFill>
                  <a:srgbClr val="051B31"/>
                </a:solidFill>
                <a:latin typeface="Graphik Bold" pitchFamily="34" charset="0"/>
                <a:ea typeface="Graphik Bold" pitchFamily="34" charset="-122"/>
                <a:cs typeface="Graphik Bold" pitchFamily="34" charset="-120"/>
              </a:defRPr>
            </a:lvl2pPr>
            <a:lvl3pPr marL="0" indent="-312732" algn="r" defTabSz="457191" rtl="0" eaLnBrk="1" latinLnBrk="0" hangingPunct="1">
              <a:lnSpc>
                <a:spcPts val="3675"/>
              </a:lnSpc>
              <a:spcBef>
                <a:spcPts val="750"/>
              </a:spcBef>
              <a:buFont typeface="Arial" panose="020B0604020202020204" pitchFamily="34" charset="0"/>
              <a:buChar char="•"/>
              <a:tabLst/>
              <a:defRPr lang="fr-FR" sz="3150" b="1" i="0" kern="1200" dirty="0" smtClean="0">
                <a:solidFill>
                  <a:srgbClr val="051B31"/>
                </a:solidFill>
                <a:latin typeface="Graphik Bold" pitchFamily="34" charset="0"/>
                <a:ea typeface="Graphik Bold" pitchFamily="34" charset="-122"/>
                <a:cs typeface="Graphik Bold" pitchFamily="34" charset="-120"/>
              </a:defRPr>
            </a:lvl3pPr>
            <a:lvl4pPr marL="0" indent="-360356" algn="r" defTabSz="457191" rtl="0" eaLnBrk="1" latinLnBrk="0" hangingPunct="1">
              <a:lnSpc>
                <a:spcPts val="3675"/>
              </a:lnSpc>
              <a:spcBef>
                <a:spcPts val="750"/>
              </a:spcBef>
              <a:buFont typeface="Arial" panose="020B0604020202020204" pitchFamily="34" charset="0"/>
              <a:buChar char="•"/>
              <a:tabLst/>
              <a:defRPr lang="fr-FR" sz="3150" b="1" i="0" kern="1200" dirty="0" smtClean="0">
                <a:solidFill>
                  <a:srgbClr val="051B31"/>
                </a:solidFill>
                <a:latin typeface="Graphik Bold" pitchFamily="34" charset="0"/>
                <a:ea typeface="Graphik Bold" pitchFamily="34" charset="-122"/>
                <a:cs typeface="Graphik Bold" pitchFamily="34" charset="-120"/>
              </a:defRPr>
            </a:lvl4pPr>
            <a:lvl5pPr marL="0" indent="-382581" algn="r" defTabSz="457191" rtl="0" eaLnBrk="1" latinLnBrk="0" hangingPunct="1">
              <a:lnSpc>
                <a:spcPts val="3675"/>
              </a:lnSpc>
              <a:spcBef>
                <a:spcPts val="750"/>
              </a:spcBef>
              <a:buFont typeface="Arial" panose="020B0604020202020204" pitchFamily="34" charset="0"/>
              <a:buChar char="•"/>
              <a:tabLst/>
              <a:defRPr lang="fr-FR" sz="3150" b="1" i="0" kern="1200" dirty="0">
                <a:solidFill>
                  <a:srgbClr val="051B31"/>
                </a:solidFill>
                <a:latin typeface="Graphik Bold" pitchFamily="34" charset="0"/>
                <a:ea typeface="Graphik Bold" pitchFamily="34" charset="-122"/>
                <a:cs typeface="Graphik Bold" pitchFamily="34" charset="-120"/>
              </a:defRPr>
            </a:lvl5pPr>
            <a:lvl6pPr marL="3771824" indent="-342893" algn="l" defTabSz="137157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610" indent="-342893" algn="l" defTabSz="137157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397" indent="-342893" algn="l" defTabSz="137157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184" indent="-342893" algn="l" defTabSz="137157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01.</a:t>
            </a:r>
          </a:p>
        </p:txBody>
      </p:sp>
      <p:sp>
        <p:nvSpPr>
          <p:cNvPr id="30" name="Forme libre 29">
            <a:extLst>
              <a:ext uri="{FF2B5EF4-FFF2-40B4-BE49-F238E27FC236}">
                <a16:creationId xmlns:a16="http://schemas.microsoft.com/office/drawing/2014/main" id="{6043B321-6227-738A-3175-959B712D3B59}"/>
              </a:ext>
            </a:extLst>
          </p:cNvPr>
          <p:cNvSpPr/>
          <p:nvPr/>
        </p:nvSpPr>
        <p:spPr>
          <a:xfrm>
            <a:off x="14784893" y="5090525"/>
            <a:ext cx="559204" cy="885825"/>
          </a:xfrm>
          <a:custGeom>
            <a:avLst/>
            <a:gdLst>
              <a:gd name="connsiteX0" fmla="*/ 0 w 218790"/>
              <a:gd name="connsiteY0" fmla="*/ 218487 h 436974"/>
              <a:gd name="connsiteX1" fmla="*/ 0 w 218790"/>
              <a:gd name="connsiteY1" fmla="*/ 0 h 436974"/>
              <a:gd name="connsiteX2" fmla="*/ 218791 w 218790"/>
              <a:gd name="connsiteY2" fmla="*/ 218487 h 436974"/>
              <a:gd name="connsiteX3" fmla="*/ 0 w 218790"/>
              <a:gd name="connsiteY3" fmla="*/ 436974 h 436974"/>
              <a:gd name="connsiteX4" fmla="*/ 0 w 218790"/>
              <a:gd name="connsiteY4" fmla="*/ 218487 h 436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8790" h="436974">
                <a:moveTo>
                  <a:pt x="0" y="218487"/>
                </a:moveTo>
                <a:lnTo>
                  <a:pt x="0" y="0"/>
                </a:lnTo>
                <a:lnTo>
                  <a:pt x="218791" y="218487"/>
                </a:lnTo>
                <a:lnTo>
                  <a:pt x="0" y="436974"/>
                </a:lnTo>
                <a:lnTo>
                  <a:pt x="0" y="218487"/>
                </a:lnTo>
                <a:close/>
              </a:path>
            </a:pathLst>
          </a:custGeom>
          <a:solidFill>
            <a:srgbClr val="FFE500"/>
          </a:solidFill>
          <a:ln w="9513" cap="flat">
            <a:noFill/>
            <a:prstDash val="solid"/>
            <a:miter/>
          </a:ln>
        </p:spPr>
        <p:txBody>
          <a:bodyPr rtlCol="0" anchor="ctr"/>
          <a:lstStyle/>
          <a:p>
            <a:endParaRPr lang="fr-FR"/>
          </a:p>
        </p:txBody>
      </p:sp>
      <p:sp>
        <p:nvSpPr>
          <p:cNvPr id="33" name="Forme libre 32">
            <a:extLst>
              <a:ext uri="{FF2B5EF4-FFF2-40B4-BE49-F238E27FC236}">
                <a16:creationId xmlns:a16="http://schemas.microsoft.com/office/drawing/2014/main" id="{09C5ECFF-7C39-9C63-05DB-00CC0CE75FE7}"/>
              </a:ext>
            </a:extLst>
          </p:cNvPr>
          <p:cNvSpPr/>
          <p:nvPr/>
        </p:nvSpPr>
        <p:spPr>
          <a:xfrm>
            <a:off x="10118621" y="5345063"/>
            <a:ext cx="409043" cy="408475"/>
          </a:xfrm>
          <a:custGeom>
            <a:avLst/>
            <a:gdLst>
              <a:gd name="connsiteX0" fmla="*/ 409043 w 409043"/>
              <a:gd name="connsiteY0" fmla="*/ 204238 h 408475"/>
              <a:gd name="connsiteX1" fmla="*/ 204522 w 409043"/>
              <a:gd name="connsiteY1" fmla="*/ 408476 h 408475"/>
              <a:gd name="connsiteX2" fmla="*/ 0 w 409043"/>
              <a:gd name="connsiteY2" fmla="*/ 204238 h 408475"/>
              <a:gd name="connsiteX3" fmla="*/ 204522 w 409043"/>
              <a:gd name="connsiteY3" fmla="*/ 0 h 408475"/>
              <a:gd name="connsiteX4" fmla="*/ 409043 w 409043"/>
              <a:gd name="connsiteY4" fmla="*/ 204238 h 408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9043" h="408475">
                <a:moveTo>
                  <a:pt x="409043" y="204238"/>
                </a:moveTo>
                <a:cubicBezTo>
                  <a:pt x="409043" y="317035"/>
                  <a:pt x="317476" y="408476"/>
                  <a:pt x="204522" y="408476"/>
                </a:cubicBezTo>
                <a:cubicBezTo>
                  <a:pt x="91567" y="408476"/>
                  <a:pt x="0" y="317035"/>
                  <a:pt x="0" y="204238"/>
                </a:cubicBezTo>
                <a:cubicBezTo>
                  <a:pt x="0" y="91440"/>
                  <a:pt x="91567" y="0"/>
                  <a:pt x="204522" y="0"/>
                </a:cubicBezTo>
                <a:cubicBezTo>
                  <a:pt x="317476" y="0"/>
                  <a:pt x="409043" y="91440"/>
                  <a:pt x="409043" y="204238"/>
                </a:cubicBezTo>
                <a:close/>
              </a:path>
            </a:pathLst>
          </a:custGeom>
          <a:solidFill>
            <a:srgbClr val="FFFFFF"/>
          </a:solidFill>
          <a:ln w="114152" cap="flat">
            <a:solidFill>
              <a:srgbClr val="FFE500"/>
            </a:solidFill>
            <a:prstDash val="solid"/>
            <a:miter/>
          </a:ln>
        </p:spPr>
        <p:txBody>
          <a:bodyPr rtlCol="0" anchor="ctr"/>
          <a:lstStyle/>
          <a:p>
            <a:endParaRPr lang="fr-FR"/>
          </a:p>
        </p:txBody>
      </p:sp>
      <p:sp>
        <p:nvSpPr>
          <p:cNvPr id="34" name="Espace réservé du texte 11">
            <a:extLst>
              <a:ext uri="{FF2B5EF4-FFF2-40B4-BE49-F238E27FC236}">
                <a16:creationId xmlns:a16="http://schemas.microsoft.com/office/drawing/2014/main" id="{AF72C56B-0D9C-7CD2-2D60-B0DF71791099}"/>
              </a:ext>
            </a:extLst>
          </p:cNvPr>
          <p:cNvSpPr txBox="1">
            <a:spLocks/>
          </p:cNvSpPr>
          <p:nvPr/>
        </p:nvSpPr>
        <p:spPr>
          <a:xfrm>
            <a:off x="5365600" y="7042898"/>
            <a:ext cx="3299567" cy="885825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0" indent="0" algn="l" defTabSz="1371573" rtl="0" eaLnBrk="1" latinLnBrk="0" hangingPunct="1">
              <a:lnSpc>
                <a:spcPct val="100000"/>
              </a:lnSpc>
              <a:spcBef>
                <a:spcPts val="1500"/>
              </a:spcBef>
              <a:buFont typeface="Arial" panose="020B0604020202020204" pitchFamily="34" charset="0"/>
              <a:buNone/>
              <a:defRPr sz="2600" b="0" i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58769" indent="-358769" algn="l" defTabSz="1371573" rtl="0" eaLnBrk="1" latinLnBrk="0" hangingPunct="1">
              <a:lnSpc>
                <a:spcPct val="100000"/>
              </a:lnSpc>
              <a:spcBef>
                <a:spcPts val="750"/>
              </a:spcBef>
              <a:buFont typeface="Arial" panose="020B0604020202020204" pitchFamily="34" charset="0"/>
              <a:buChar char="•"/>
              <a:tabLst/>
              <a:defRPr sz="2200" b="0" i="0" kern="1200">
                <a:solidFill>
                  <a:schemeClr val="tx2"/>
                </a:solidFill>
                <a:latin typeface="Graphik Regular" panose="020B0503030202060203" pitchFamily="34" charset="77"/>
                <a:ea typeface="+mn-ea"/>
                <a:cs typeface="+mn-cs"/>
              </a:defRPr>
            </a:lvl2pPr>
            <a:lvl3pPr marL="814372" indent="-312732" algn="l" defTabSz="1371573" rtl="0" eaLnBrk="1" latinLnBrk="0" hangingPunct="1">
              <a:lnSpc>
                <a:spcPct val="100000"/>
              </a:lnSpc>
              <a:spcBef>
                <a:spcPts val="750"/>
              </a:spcBef>
              <a:buFont typeface="Arial" panose="020B0604020202020204" pitchFamily="34" charset="0"/>
              <a:buChar char="•"/>
              <a:tabLst/>
              <a:defRPr sz="2200" b="0" i="0" kern="1200">
                <a:solidFill>
                  <a:schemeClr val="tx2"/>
                </a:solidFill>
                <a:latin typeface="Graphik Regular" panose="020B0503030202060203" pitchFamily="34" charset="77"/>
                <a:ea typeface="+mn-ea"/>
                <a:cs typeface="+mn-cs"/>
              </a:defRPr>
            </a:lvl3pPr>
            <a:lvl4pPr marL="1341411" indent="-360356" algn="l" defTabSz="1371573" rtl="0" eaLnBrk="1" latinLnBrk="0" hangingPunct="1">
              <a:lnSpc>
                <a:spcPct val="100000"/>
              </a:lnSpc>
              <a:spcBef>
                <a:spcPts val="750"/>
              </a:spcBef>
              <a:buFont typeface="Arial" panose="020B0604020202020204" pitchFamily="34" charset="0"/>
              <a:buChar char="•"/>
              <a:tabLst/>
              <a:defRPr sz="2200" b="0" i="0" kern="1200">
                <a:solidFill>
                  <a:schemeClr val="tx2"/>
                </a:solidFill>
                <a:latin typeface="Graphik Regular" panose="020B0503030202060203" pitchFamily="34" charset="77"/>
                <a:ea typeface="+mn-ea"/>
                <a:cs typeface="+mn-cs"/>
              </a:defRPr>
            </a:lvl4pPr>
            <a:lvl5pPr marL="1963698" indent="-382581" algn="l" defTabSz="1371573" rtl="0" eaLnBrk="1" latinLnBrk="0" hangingPunct="1">
              <a:lnSpc>
                <a:spcPct val="100000"/>
              </a:lnSpc>
              <a:spcBef>
                <a:spcPts val="750"/>
              </a:spcBef>
              <a:buFont typeface="Arial" panose="020B0604020202020204" pitchFamily="34" charset="0"/>
              <a:buChar char="•"/>
              <a:tabLst/>
              <a:defRPr sz="2200" b="0" i="0" kern="1200">
                <a:solidFill>
                  <a:schemeClr val="tx2"/>
                </a:solidFill>
                <a:latin typeface="Graphik Regular" panose="020B0503030202060203" pitchFamily="34" charset="77"/>
                <a:ea typeface="+mn-ea"/>
                <a:cs typeface="+mn-cs"/>
              </a:defRPr>
            </a:lvl5pPr>
            <a:lvl6pPr marL="3771824" indent="-342893" algn="l" defTabSz="137157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610" indent="-342893" algn="l" defTabSz="137157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397" indent="-342893" algn="l" defTabSz="137157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184" indent="-342893" algn="l" defTabSz="137157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Let’s talk AAA 🗣️</a:t>
            </a:r>
          </a:p>
        </p:txBody>
      </p:sp>
      <p:sp>
        <p:nvSpPr>
          <p:cNvPr id="35" name="Espace réservé du texte 6">
            <a:extLst>
              <a:ext uri="{FF2B5EF4-FFF2-40B4-BE49-F238E27FC236}">
                <a16:creationId xmlns:a16="http://schemas.microsoft.com/office/drawing/2014/main" id="{C9045326-CB47-5778-5C1D-8BB31A5EE87F}"/>
              </a:ext>
            </a:extLst>
          </p:cNvPr>
          <p:cNvSpPr txBox="1">
            <a:spLocks/>
          </p:cNvSpPr>
          <p:nvPr/>
        </p:nvSpPr>
        <p:spPr>
          <a:xfrm>
            <a:off x="13266350" y="6179143"/>
            <a:ext cx="729095" cy="438150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 marL="0" indent="0" algn="r" defTabSz="457191" rtl="0" eaLnBrk="1" latinLnBrk="0" hangingPunct="1">
              <a:lnSpc>
                <a:spcPts val="3675"/>
              </a:lnSpc>
              <a:spcBef>
                <a:spcPts val="1500"/>
              </a:spcBef>
              <a:buFont typeface="Arial" panose="020B0604020202020204" pitchFamily="34" charset="0"/>
              <a:buNone/>
              <a:defRPr lang="fr-FR" sz="3150" b="1" i="0" kern="1200" dirty="0" smtClean="0">
                <a:solidFill>
                  <a:srgbClr val="051B31"/>
                </a:solidFill>
                <a:latin typeface="Graphik Bold" pitchFamily="34" charset="0"/>
                <a:ea typeface="Graphik Bold" pitchFamily="34" charset="-122"/>
                <a:cs typeface="Graphik Bold" pitchFamily="34" charset="-120"/>
              </a:defRPr>
            </a:lvl1pPr>
            <a:lvl2pPr marL="0" indent="-358769" algn="r" defTabSz="457191" rtl="0" eaLnBrk="1" latinLnBrk="0" hangingPunct="1">
              <a:lnSpc>
                <a:spcPts val="3675"/>
              </a:lnSpc>
              <a:spcBef>
                <a:spcPts val="750"/>
              </a:spcBef>
              <a:buFont typeface="Arial" panose="020B0604020202020204" pitchFamily="34" charset="0"/>
              <a:buChar char="•"/>
              <a:tabLst/>
              <a:defRPr lang="fr-FR" sz="3150" b="1" i="0" kern="1200" dirty="0" smtClean="0">
                <a:solidFill>
                  <a:srgbClr val="051B31"/>
                </a:solidFill>
                <a:latin typeface="Graphik Bold" pitchFamily="34" charset="0"/>
                <a:ea typeface="Graphik Bold" pitchFamily="34" charset="-122"/>
                <a:cs typeface="Graphik Bold" pitchFamily="34" charset="-120"/>
              </a:defRPr>
            </a:lvl2pPr>
            <a:lvl3pPr marL="0" indent="-312732" algn="r" defTabSz="457191" rtl="0" eaLnBrk="1" latinLnBrk="0" hangingPunct="1">
              <a:lnSpc>
                <a:spcPts val="3675"/>
              </a:lnSpc>
              <a:spcBef>
                <a:spcPts val="750"/>
              </a:spcBef>
              <a:buFont typeface="Arial" panose="020B0604020202020204" pitchFamily="34" charset="0"/>
              <a:buChar char="•"/>
              <a:tabLst/>
              <a:defRPr lang="fr-FR" sz="3150" b="1" i="0" kern="1200" dirty="0" smtClean="0">
                <a:solidFill>
                  <a:srgbClr val="051B31"/>
                </a:solidFill>
                <a:latin typeface="Graphik Bold" pitchFamily="34" charset="0"/>
                <a:ea typeface="Graphik Bold" pitchFamily="34" charset="-122"/>
                <a:cs typeface="Graphik Bold" pitchFamily="34" charset="-120"/>
              </a:defRPr>
            </a:lvl3pPr>
            <a:lvl4pPr marL="0" indent="-360356" algn="r" defTabSz="457191" rtl="0" eaLnBrk="1" latinLnBrk="0" hangingPunct="1">
              <a:lnSpc>
                <a:spcPts val="3675"/>
              </a:lnSpc>
              <a:spcBef>
                <a:spcPts val="750"/>
              </a:spcBef>
              <a:buFont typeface="Arial" panose="020B0604020202020204" pitchFamily="34" charset="0"/>
              <a:buChar char="•"/>
              <a:tabLst/>
              <a:defRPr lang="fr-FR" sz="3150" b="1" i="0" kern="1200" dirty="0" smtClean="0">
                <a:solidFill>
                  <a:srgbClr val="051B31"/>
                </a:solidFill>
                <a:latin typeface="Graphik Bold" pitchFamily="34" charset="0"/>
                <a:ea typeface="Graphik Bold" pitchFamily="34" charset="-122"/>
                <a:cs typeface="Graphik Bold" pitchFamily="34" charset="-120"/>
              </a:defRPr>
            </a:lvl4pPr>
            <a:lvl5pPr marL="0" indent="-382581" algn="r" defTabSz="457191" rtl="0" eaLnBrk="1" latinLnBrk="0" hangingPunct="1">
              <a:lnSpc>
                <a:spcPts val="3675"/>
              </a:lnSpc>
              <a:spcBef>
                <a:spcPts val="750"/>
              </a:spcBef>
              <a:buFont typeface="Arial" panose="020B0604020202020204" pitchFamily="34" charset="0"/>
              <a:buChar char="•"/>
              <a:tabLst/>
              <a:defRPr lang="fr-FR" sz="3150" b="1" i="0" kern="1200" dirty="0">
                <a:solidFill>
                  <a:srgbClr val="051B31"/>
                </a:solidFill>
                <a:latin typeface="Graphik Bold" pitchFamily="34" charset="0"/>
                <a:ea typeface="Graphik Bold" pitchFamily="34" charset="-122"/>
                <a:cs typeface="Graphik Bold" pitchFamily="34" charset="-120"/>
              </a:defRPr>
            </a:lvl5pPr>
            <a:lvl6pPr marL="3771824" indent="-342893" algn="l" defTabSz="137157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610" indent="-342893" algn="l" defTabSz="137157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397" indent="-342893" algn="l" defTabSz="137157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184" indent="-342893" algn="l" defTabSz="137157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04.</a:t>
            </a:r>
          </a:p>
        </p:txBody>
      </p:sp>
    </p:spTree>
    <p:extLst>
      <p:ext uri="{BB962C8B-B14F-4D97-AF65-F5344CB8AC3E}">
        <p14:creationId xmlns:p14="http://schemas.microsoft.com/office/powerpoint/2010/main" val="25751864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8D5377B5-19E1-16C4-AC98-1C0B3462F91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>
                <a:hlinkClick r:id="rId2"/>
              </a:rPr>
              <a:t>https://xp123.com//resources-on-test-driven-development-tdd/</a:t>
            </a:r>
            <a:endParaRPr lang="fr-FR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>
                <a:hlinkClick r:id="rId3"/>
              </a:rPr>
              <a:t>https://www.industriallogic.com/blog/multiple-asserts-are-ok/</a:t>
            </a:r>
            <a:endParaRPr lang="fr-FR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>
                <a:hlinkClick r:id="rId4"/>
              </a:rPr>
              <a:t>https://docs.phpunit.de/en/11.3/fixtures.html#fixtures</a:t>
            </a:r>
            <a:endParaRPr lang="fr-FR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>
                <a:hlinkClick r:id="rId5"/>
              </a:rPr>
              <a:t>https://www.youtube.com/watch?v=GGw5T1mw9vU</a:t>
            </a:r>
            <a:endParaRPr lang="fr-FR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>
                <a:hlinkClick r:id="rId6"/>
              </a:rPr>
              <a:t>https://www.youtube.com/watch?v=09R8ROv3aKU</a:t>
            </a:r>
            <a:endParaRPr lang="fr-FR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>
                <a:hlinkClick r:id="rId7"/>
              </a:rPr>
              <a:t>https://sammancoaching.org/learning_hours/test_design/four_pillars_khorikov.html</a:t>
            </a:r>
            <a:endParaRPr lang="fr-FR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>
                <a:hlinkClick r:id="rId8"/>
              </a:rPr>
              <a:t>https://tpierrain.blogspot.com/2021/03/outside-in-diamond-tdd-1-style-made.html</a:t>
            </a:r>
            <a:endParaRPr lang="fr-FR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b="0" i="0" u="sng" dirty="0">
                <a:effectLst/>
                <a:hlinkClick r:id="rId9"/>
              </a:rPr>
              <a:t>https://sammancoaching.org/learning_hours/test_design/test_data_builders.html</a:t>
            </a:r>
            <a:endParaRPr lang="fr-FR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>
                <a:hlinkClick r:id="rId10"/>
              </a:rPr>
              <a:t>https://xtrem-tdd.netlify.app/Flavours/Testing/test-data-builders</a:t>
            </a:r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152AD696-8925-88FE-C25B-6243DE8DA7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Sources 2/2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E0F15702-C2D0-F4DD-8186-4A150E51F15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B446C8E-2ECC-6574-1D86-CBB8D04A5277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r>
              <a:rPr lang="fr-FR"/>
              <a:t>Nerea Enrique | StandAAArdise your tests | Forum PHP 2024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021E490-F196-62AB-EDB5-51E5CBB5FE9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518557C-7C33-A449-BE2B-DD9B58F4A5B0}" type="slidenum">
              <a:rPr lang="fr-FR" smtClean="0"/>
              <a:pPr/>
              <a:t>29</a:t>
            </a:fld>
            <a:endParaRPr lang="fr-FR"/>
          </a:p>
        </p:txBody>
      </p:sp>
      <p:pic>
        <p:nvPicPr>
          <p:cNvPr id="7" name="Graphique 6">
            <a:extLst>
              <a:ext uri="{FF2B5EF4-FFF2-40B4-BE49-F238E27FC236}">
                <a16:creationId xmlns:a16="http://schemas.microsoft.com/office/drawing/2014/main" id="{3C23A221-8C39-DD0E-B894-395FEEC7726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65861" y="1476374"/>
            <a:ext cx="471712" cy="526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9797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21068C84-F003-55F8-B984-A6AD43A4879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840758" y="3588785"/>
            <a:ext cx="3133725" cy="289437"/>
          </a:xfrm>
        </p:spPr>
        <p:txBody>
          <a:bodyPr/>
          <a:lstStyle/>
          <a:p>
            <a:r>
              <a:rPr lang="en-US" dirty="0" err="1"/>
              <a:t>Nerea</a:t>
            </a:r>
            <a:r>
              <a:rPr lang="en-US" dirty="0"/>
              <a:t> Enrique</a:t>
            </a:r>
          </a:p>
          <a:p>
            <a:endParaRPr lang="en-US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B9865CC2-6094-80AE-AE64-9536F771F62A}"/>
              </a:ext>
            </a:extLst>
          </p:cNvPr>
          <p:cNvSpPr txBox="1"/>
          <p:nvPr/>
        </p:nvSpPr>
        <p:spPr>
          <a:xfrm>
            <a:off x="1840758" y="9549885"/>
            <a:ext cx="13149942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100" dirty="0"/>
              <a:t>https://</a:t>
            </a:r>
            <a:r>
              <a:rPr lang="en-US" sz="2100" dirty="0" err="1"/>
              <a:t>github.com</a:t>
            </a:r>
            <a:r>
              <a:rPr lang="en-US" sz="2100" dirty="0"/>
              <a:t>/</a:t>
            </a:r>
            <a:r>
              <a:rPr lang="en-US" sz="2100" dirty="0" err="1"/>
              <a:t>Curryed</a:t>
            </a:r>
            <a:endParaRPr lang="en-US" sz="2100" dirty="0"/>
          </a:p>
        </p:txBody>
      </p:sp>
      <p:pic>
        <p:nvPicPr>
          <p:cNvPr id="4" name="Image 3" descr="Une image contenant Visage humain, dessin humoristique, illustration, fiction&#10;&#10;Description générée automatiquement">
            <a:extLst>
              <a:ext uri="{FF2B5EF4-FFF2-40B4-BE49-F238E27FC236}">
                <a16:creationId xmlns:a16="http://schemas.microsoft.com/office/drawing/2014/main" id="{EF3D555A-CB4B-3E70-59A6-12DC94E8A7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0758" y="735849"/>
            <a:ext cx="2277728" cy="22777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53F13AF2-9B44-F744-3009-905EC592D800}"/>
              </a:ext>
            </a:extLst>
          </p:cNvPr>
          <p:cNvSpPr txBox="1"/>
          <p:nvPr/>
        </p:nvSpPr>
        <p:spPr>
          <a:xfrm>
            <a:off x="2106261" y="3918165"/>
            <a:ext cx="37427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fr-FR">
                <a:solidFill>
                  <a:srgbClr val="051B31"/>
                </a:solidFill>
                <a:latin typeface="Graphik Regular" panose="020B0503030202060203" pitchFamily="34" charset="77"/>
                <a:ea typeface="Graphik-Light"/>
                <a:hlinkClick r:id="rId4"/>
              </a:rPr>
              <a:t>nerea.enrique@gmail.com</a:t>
            </a:r>
            <a:r>
              <a:rPr lang="fr-FR">
                <a:solidFill>
                  <a:srgbClr val="051B31"/>
                </a:solidFill>
                <a:latin typeface="Graphik Regular" panose="020B0503030202060203" pitchFamily="34" charset="77"/>
                <a:ea typeface="Graphik-Light"/>
              </a:rPr>
              <a:t> </a:t>
            </a:r>
          </a:p>
        </p:txBody>
      </p:sp>
      <p:pic>
        <p:nvPicPr>
          <p:cNvPr id="6" name="Graphique 5">
            <a:extLst>
              <a:ext uri="{FF2B5EF4-FFF2-40B4-BE49-F238E27FC236}">
                <a16:creationId xmlns:a16="http://schemas.microsoft.com/office/drawing/2014/main" id="{A893C2FB-D131-D982-A5A0-404B8C32E2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40758" y="4005447"/>
            <a:ext cx="263267" cy="263267"/>
          </a:xfrm>
          <a:prstGeom prst="rect">
            <a:avLst/>
          </a:prstGeom>
        </p:spPr>
      </p:pic>
      <p:pic>
        <p:nvPicPr>
          <p:cNvPr id="3" name="Graphique 2">
            <a:extLst>
              <a:ext uri="{FF2B5EF4-FFF2-40B4-BE49-F238E27FC236}">
                <a16:creationId xmlns:a16="http://schemas.microsoft.com/office/drawing/2014/main" id="{575265B0-3D42-B655-C71D-63876360CD4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65861" y="1476374"/>
            <a:ext cx="471712" cy="526563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988B4F1A-9AB9-94C9-69E8-8EF448B82A91}"/>
              </a:ext>
            </a:extLst>
          </p:cNvPr>
          <p:cNvSpPr txBox="1"/>
          <p:nvPr/>
        </p:nvSpPr>
        <p:spPr>
          <a:xfrm>
            <a:off x="9088500" y="9549885"/>
            <a:ext cx="13149942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100" dirty="0"/>
              <a:t>https://</a:t>
            </a:r>
            <a:r>
              <a:rPr lang="en-US" sz="2100" dirty="0" err="1"/>
              <a:t>github.com</a:t>
            </a:r>
            <a:r>
              <a:rPr lang="en-US" sz="2100" dirty="0"/>
              <a:t>/</a:t>
            </a:r>
            <a:r>
              <a:rPr lang="en-US" sz="2100" dirty="0" err="1"/>
              <a:t>Curryed</a:t>
            </a:r>
            <a:r>
              <a:rPr lang="en-US" sz="2100" dirty="0"/>
              <a:t>/</a:t>
            </a:r>
            <a:r>
              <a:rPr lang="en-US" sz="2100" dirty="0" err="1"/>
              <a:t>standaaardise</a:t>
            </a:r>
            <a:r>
              <a:rPr lang="en-US" sz="2100" dirty="0"/>
              <a:t>-your-tests/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1032BF95-3DCB-B9EE-9749-B2E40F524430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5090" t="6011" r="4693" b="5826"/>
          <a:stretch/>
        </p:blipFill>
        <p:spPr>
          <a:xfrm>
            <a:off x="9178145" y="6902824"/>
            <a:ext cx="2330824" cy="22777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59666D1B-E3F7-543F-0B69-9BC9E42452EF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l="3896" t="6298" r="5456" b="4723"/>
          <a:stretch/>
        </p:blipFill>
        <p:spPr>
          <a:xfrm>
            <a:off x="1930403" y="6902824"/>
            <a:ext cx="2344110" cy="22777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Image 8" descr="Une image contenant motif, carré, Symétrie, art&#10;&#10;Description générée automatiquement">
            <a:extLst>
              <a:ext uri="{FF2B5EF4-FFF2-40B4-BE49-F238E27FC236}">
                <a16:creationId xmlns:a16="http://schemas.microsoft.com/office/drawing/2014/main" id="{F7F70019-5D51-4159-B51A-AA6486BC6DC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178145" y="741249"/>
            <a:ext cx="2277729" cy="22777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8BC18566-433B-715A-8DCA-C6FFFC6F735E}"/>
              </a:ext>
            </a:extLst>
          </p:cNvPr>
          <p:cNvSpPr txBox="1"/>
          <p:nvPr/>
        </p:nvSpPr>
        <p:spPr>
          <a:xfrm>
            <a:off x="9088500" y="3404119"/>
            <a:ext cx="4996881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fr-FR" sz="2100" u="none" strike="noStrike" dirty="0">
                <a:effectLst/>
                <a:hlinkClick r:id="rId12"/>
              </a:rPr>
              <a:t>https://joind.in/event/forum-php-2024</a:t>
            </a:r>
            <a:endParaRPr lang="en-US" sz="2100" dirty="0"/>
          </a:p>
        </p:txBody>
      </p:sp>
    </p:spTree>
    <p:extLst>
      <p:ext uri="{BB962C8B-B14F-4D97-AF65-F5344CB8AC3E}">
        <p14:creationId xmlns:p14="http://schemas.microsoft.com/office/powerpoint/2010/main" val="26757154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re 16">
            <a:extLst>
              <a:ext uri="{FF2B5EF4-FFF2-40B4-BE49-F238E27FC236}">
                <a16:creationId xmlns:a16="http://schemas.microsoft.com/office/drawing/2014/main" id="{262D598C-6B47-3BDA-AB8F-913D7CF75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2798" y="5329079"/>
            <a:ext cx="4422404" cy="771843"/>
          </a:xfrm>
        </p:spPr>
        <p:txBody>
          <a:bodyPr/>
          <a:lstStyle/>
          <a:p>
            <a:pPr algn="ctr"/>
            <a:r>
              <a:rPr lang="en-US" sz="5400" dirty="0"/>
              <a:t>Coffee time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263D206-B379-D1CF-8EA2-E48886B3244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518557C-7C33-A449-BE2B-DD9B58F4A5B0}" type="slidenum">
              <a:rPr lang="fr-FR" smtClean="0"/>
              <a:pPr>
                <a:spcAft>
                  <a:spcPts val="600"/>
                </a:spcAft>
              </a:pPr>
              <a:t>3</a:t>
            </a:fld>
            <a:endParaRPr lang="fr-FR"/>
          </a:p>
        </p:txBody>
      </p:sp>
      <p:sp>
        <p:nvSpPr>
          <p:cNvPr id="18" name="Espace réservé du texte 17">
            <a:extLst>
              <a:ext uri="{FF2B5EF4-FFF2-40B4-BE49-F238E27FC236}">
                <a16:creationId xmlns:a16="http://schemas.microsoft.com/office/drawing/2014/main" id="{DF339C10-4B64-2104-5DE5-BA5BC8B08AA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4B14C5FC-F1A9-630C-1593-6CE6F510372F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fr-FR"/>
              <a:t>Nerea Enrique | StandAAArdise your tests | Forum PHP 2024</a:t>
            </a:r>
          </a:p>
        </p:txBody>
      </p:sp>
      <p:pic>
        <p:nvPicPr>
          <p:cNvPr id="2" name="Graphique 1">
            <a:extLst>
              <a:ext uri="{FF2B5EF4-FFF2-40B4-BE49-F238E27FC236}">
                <a16:creationId xmlns:a16="http://schemas.microsoft.com/office/drawing/2014/main" id="{6402A3C7-478B-28FD-6110-CD990F0067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5861" y="1476374"/>
            <a:ext cx="471712" cy="526563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5F2DAFB3-651E-873F-6094-E0B8BC8D69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350" y="1475469"/>
            <a:ext cx="15087301" cy="8479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29321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Image 26" descr="Photo de &lt;a href=&quot;https://unsplash.com/fr/@benkolde?utm_content=creditCopyText&amp;utm_medium=referral&amp;utm_source=unsplash&quot;&gt;Ben Kolde&lt;/a&gt; sur &lt;a href=&quot;https://unsplash.com/fr/photos/space-gray-iphone-x-beside-turned-on-laptop-beside-coffee-and-succulent-plant-FaPxZ88yZrw?utm_content=creditCopyText&amp;utm_medium=referral&amp;utm_source=unsplash&quot;&gt;Unsplash&lt;/a&gt;&#10;  ">
            <a:extLst>
              <a:ext uri="{FF2B5EF4-FFF2-40B4-BE49-F238E27FC236}">
                <a16:creationId xmlns:a16="http://schemas.microsoft.com/office/drawing/2014/main" id="{9D188C00-9C59-69C5-ECF3-6E1E36F788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573" y="-819589"/>
            <a:ext cx="16831159" cy="16831159"/>
          </a:xfrm>
          <a:prstGeom prst="rect">
            <a:avLst/>
          </a:prstGeom>
        </p:spPr>
      </p:pic>
      <p:sp>
        <p:nvSpPr>
          <p:cNvPr id="17" name="Titre 16">
            <a:extLst>
              <a:ext uri="{FF2B5EF4-FFF2-40B4-BE49-F238E27FC236}">
                <a16:creationId xmlns:a16="http://schemas.microsoft.com/office/drawing/2014/main" id="{262D598C-6B47-3BDA-AB8F-913D7CF75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0135" y="4683194"/>
            <a:ext cx="1947731" cy="2063613"/>
          </a:xfrm>
        </p:spPr>
        <p:txBody>
          <a:bodyPr/>
          <a:lstStyle/>
          <a:p>
            <a:pPr algn="ctr"/>
            <a:r>
              <a:rPr lang="en-US" sz="19900" dirty="0"/>
              <a:t>❓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263D206-B379-D1CF-8EA2-E48886B3244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518557C-7C33-A449-BE2B-DD9B58F4A5B0}" type="slidenum">
              <a:rPr lang="fr-FR" smtClean="0"/>
              <a:pPr>
                <a:spcAft>
                  <a:spcPts val="600"/>
                </a:spcAft>
              </a:pPr>
              <a:t>4</a:t>
            </a:fld>
            <a:endParaRPr lang="fr-FR"/>
          </a:p>
        </p:txBody>
      </p:sp>
      <p:sp>
        <p:nvSpPr>
          <p:cNvPr id="18" name="Espace réservé du texte 17">
            <a:extLst>
              <a:ext uri="{FF2B5EF4-FFF2-40B4-BE49-F238E27FC236}">
                <a16:creationId xmlns:a16="http://schemas.microsoft.com/office/drawing/2014/main" id="{DF339C10-4B64-2104-5DE5-BA5BC8B08AA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4B14C5FC-F1A9-630C-1593-6CE6F510372F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fr-FR"/>
              <a:t>Nerea Enrique | StandAAArdise your tests | Forum PHP 2024</a:t>
            </a:r>
          </a:p>
        </p:txBody>
      </p:sp>
      <p:pic>
        <p:nvPicPr>
          <p:cNvPr id="2" name="Graphique 1">
            <a:extLst>
              <a:ext uri="{FF2B5EF4-FFF2-40B4-BE49-F238E27FC236}">
                <a16:creationId xmlns:a16="http://schemas.microsoft.com/office/drawing/2014/main" id="{6402A3C7-478B-28FD-6110-CD990F0067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5861" y="1476374"/>
            <a:ext cx="471712" cy="526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9742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0E2C4C2-D7EB-9E69-995A-5824F1D54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Vocabulary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3B45CE5-F880-51E8-8200-53E2BFA4DB0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30D1648-0D77-86AF-DD8D-0E4BD979AC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518557C-7C33-A449-BE2B-DD9B58F4A5B0}" type="slidenum">
              <a:rPr lang="fr-FR" smtClean="0"/>
              <a:pPr/>
              <a:t>5</a:t>
            </a:fld>
            <a:endParaRPr lang="fr-FR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C63A8CB7-5055-721C-B1DB-42F1D49C569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C5FC385-05EB-BF76-1778-9D955503F2A1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r>
              <a:rPr lang="fr-FR"/>
              <a:t>Nerea Enrique | StandAAArdise your tests | Forum PHP 2024</a:t>
            </a:r>
            <a:endParaRPr lang="fr-FR" dirty="0"/>
          </a:p>
        </p:txBody>
      </p:sp>
      <p:pic>
        <p:nvPicPr>
          <p:cNvPr id="7" name="Graphique 6">
            <a:extLst>
              <a:ext uri="{FF2B5EF4-FFF2-40B4-BE49-F238E27FC236}">
                <a16:creationId xmlns:a16="http://schemas.microsoft.com/office/drawing/2014/main" id="{6E965D55-FBFA-E2CB-8652-85C276E689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5861" y="1476374"/>
            <a:ext cx="471712" cy="526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7315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>
            <a:extLst>
              <a:ext uri="{FF2B5EF4-FFF2-40B4-BE49-F238E27FC236}">
                <a16:creationId xmlns:a16="http://schemas.microsoft.com/office/drawing/2014/main" id="{20D2B312-E0F1-FF47-302D-9E7CC2F43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 pillars of a good test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28DF56E-799F-58CF-627C-1A763425098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518557C-7C33-A449-BE2B-DD9B58F4A5B0}" type="slidenum">
              <a:rPr lang="fr-FR" smtClean="0"/>
              <a:pPr/>
              <a:t>6</a:t>
            </a:fld>
            <a:endParaRPr lang="fr-FR"/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8CB34396-B11A-3467-3664-9E7D08A4E00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BCCB7B7-E612-BCE8-233E-C5C84886E4D2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r>
              <a:rPr lang="fr-FR"/>
              <a:t>Nerea Enrique | StandAAArdise your tests | Forum PHP 2024</a:t>
            </a:r>
            <a:endParaRPr lang="fr-FR" dirty="0"/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176D7D3A-4BDE-8ABE-AF96-A2BAF18A0B77}"/>
              </a:ext>
            </a:extLst>
          </p:cNvPr>
          <p:cNvGrpSpPr/>
          <p:nvPr/>
        </p:nvGrpSpPr>
        <p:grpSpPr>
          <a:xfrm>
            <a:off x="4577886" y="2746447"/>
            <a:ext cx="9132228" cy="7819815"/>
            <a:chOff x="5061980" y="2889879"/>
            <a:chExt cx="9132228" cy="7819815"/>
          </a:xfrm>
        </p:grpSpPr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9F233D64-B439-ED24-255A-F1F1DC8BE958}"/>
                </a:ext>
              </a:extLst>
            </p:cNvPr>
            <p:cNvSpPr/>
            <p:nvPr/>
          </p:nvSpPr>
          <p:spPr>
            <a:xfrm>
              <a:off x="10519355" y="2889879"/>
              <a:ext cx="3674853" cy="3674853"/>
            </a:xfrm>
            <a:prstGeom prst="ellipse">
              <a:avLst/>
            </a:prstGeom>
            <a:ln w="76200"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4800" dirty="0"/>
                <a:t>🛡</a:t>
              </a:r>
              <a:r>
                <a:rPr lang="en-US" sz="2400" dirty="0"/>
                <a:t> </a:t>
              </a:r>
            </a:p>
            <a:p>
              <a:pPr algn="ctr"/>
              <a:r>
                <a:rPr lang="en-US" sz="2400" dirty="0"/>
                <a:t>Protection against regressions</a:t>
              </a:r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908CA494-85C7-F2DF-F619-DAB519B81913}"/>
                </a:ext>
              </a:extLst>
            </p:cNvPr>
            <p:cNvSpPr/>
            <p:nvPr/>
          </p:nvSpPr>
          <p:spPr>
            <a:xfrm>
              <a:off x="10519354" y="7034841"/>
              <a:ext cx="3674853" cy="3674853"/>
            </a:xfrm>
            <a:prstGeom prst="ellipse">
              <a:avLst/>
            </a:prstGeom>
            <a:ln w="76200"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4800" dirty="0"/>
                <a:t>💪</a:t>
              </a:r>
              <a:endParaRPr lang="en-US" sz="2400" dirty="0"/>
            </a:p>
            <a:p>
              <a:pPr algn="ctr"/>
              <a:r>
                <a:rPr lang="en-US" sz="2400" dirty="0"/>
                <a:t>Resistance to refactoring</a:t>
              </a:r>
            </a:p>
          </p:txBody>
        </p:sp>
        <p:sp>
          <p:nvSpPr>
            <p:cNvPr id="13" name="Ellipse 12">
              <a:extLst>
                <a:ext uri="{FF2B5EF4-FFF2-40B4-BE49-F238E27FC236}">
                  <a16:creationId xmlns:a16="http://schemas.microsoft.com/office/drawing/2014/main" id="{4A0EB0CC-B038-B849-D810-87AD95237F36}"/>
                </a:ext>
              </a:extLst>
            </p:cNvPr>
            <p:cNvSpPr/>
            <p:nvPr/>
          </p:nvSpPr>
          <p:spPr>
            <a:xfrm>
              <a:off x="5061980" y="2889879"/>
              <a:ext cx="3674853" cy="3674853"/>
            </a:xfrm>
            <a:prstGeom prst="ellipse">
              <a:avLst/>
            </a:prstGeom>
            <a:ln w="76200"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4800" dirty="0"/>
                <a:t>🤓</a:t>
              </a:r>
              <a:r>
                <a:rPr lang="en-US" sz="3600" dirty="0"/>
                <a:t> </a:t>
              </a:r>
              <a:r>
                <a:rPr lang="en-US" sz="2400" dirty="0"/>
                <a:t>Maintainability</a:t>
              </a:r>
              <a:endParaRPr lang="en-US" sz="3600" dirty="0"/>
            </a:p>
          </p:txBody>
        </p:sp>
        <p:sp>
          <p:nvSpPr>
            <p:cNvPr id="14" name="Ellipse 13">
              <a:extLst>
                <a:ext uri="{FF2B5EF4-FFF2-40B4-BE49-F238E27FC236}">
                  <a16:creationId xmlns:a16="http://schemas.microsoft.com/office/drawing/2014/main" id="{27FBBA74-DF42-9A3F-4F7D-4CAC2F976FAC}"/>
                </a:ext>
              </a:extLst>
            </p:cNvPr>
            <p:cNvSpPr/>
            <p:nvPr/>
          </p:nvSpPr>
          <p:spPr>
            <a:xfrm>
              <a:off x="5061980" y="7034841"/>
              <a:ext cx="3674853" cy="3674853"/>
            </a:xfrm>
            <a:prstGeom prst="ellipse">
              <a:avLst/>
            </a:prstGeom>
            <a:ln w="76200"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4800" dirty="0"/>
                <a:t>🚄</a:t>
              </a:r>
              <a:endParaRPr lang="en-US" sz="2400" dirty="0"/>
            </a:p>
            <a:p>
              <a:pPr algn="ctr"/>
              <a:r>
                <a:rPr lang="en-US" sz="2400" dirty="0"/>
                <a:t>Fast feedback</a:t>
              </a:r>
            </a:p>
          </p:txBody>
        </p:sp>
      </p:grpSp>
      <p:pic>
        <p:nvPicPr>
          <p:cNvPr id="3" name="Graphique 2">
            <a:extLst>
              <a:ext uri="{FF2B5EF4-FFF2-40B4-BE49-F238E27FC236}">
                <a16:creationId xmlns:a16="http://schemas.microsoft.com/office/drawing/2014/main" id="{11F206B9-F0DC-F859-D7B2-46A3F92A3D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5861" y="1476374"/>
            <a:ext cx="471712" cy="526563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4D8F1455-6AB4-6A39-3C30-8AFD464609A0}"/>
              </a:ext>
            </a:extLst>
          </p:cNvPr>
          <p:cNvSpPr txBox="1"/>
          <p:nvPr/>
        </p:nvSpPr>
        <p:spPr>
          <a:xfrm>
            <a:off x="3563655" y="10720363"/>
            <a:ext cx="111606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b="1" dirty="0">
                <a:solidFill>
                  <a:schemeClr val="accent5">
                    <a:lumMod val="50000"/>
                  </a:schemeClr>
                </a:solidFill>
              </a:rPr>
              <a:t>Source</a:t>
            </a:r>
            <a:r>
              <a:rPr lang="en-US" sz="2000" dirty="0">
                <a:solidFill>
                  <a:schemeClr val="accent5">
                    <a:lumMod val="50000"/>
                  </a:schemeClr>
                </a:solidFill>
              </a:rPr>
              <a:t>: https://</a:t>
            </a:r>
            <a:r>
              <a:rPr lang="en-US" sz="2000" dirty="0" err="1">
                <a:solidFill>
                  <a:schemeClr val="accent5">
                    <a:lumMod val="50000"/>
                  </a:schemeClr>
                </a:solidFill>
              </a:rPr>
              <a:t>sammancoaching.org</a:t>
            </a:r>
            <a:r>
              <a:rPr lang="en-US" sz="2000" dirty="0">
                <a:solidFill>
                  <a:schemeClr val="accent5">
                    <a:lumMod val="50000"/>
                  </a:schemeClr>
                </a:solidFill>
              </a:rPr>
              <a:t>/</a:t>
            </a:r>
            <a:r>
              <a:rPr lang="en-US" sz="2000" dirty="0" err="1">
                <a:solidFill>
                  <a:schemeClr val="accent5">
                    <a:lumMod val="50000"/>
                  </a:schemeClr>
                </a:solidFill>
              </a:rPr>
              <a:t>learning_hours</a:t>
            </a:r>
            <a:r>
              <a:rPr lang="en-US" sz="2000" dirty="0">
                <a:solidFill>
                  <a:schemeClr val="accent5">
                    <a:lumMod val="50000"/>
                  </a:schemeClr>
                </a:solidFill>
              </a:rPr>
              <a:t>/</a:t>
            </a:r>
            <a:r>
              <a:rPr lang="en-US" sz="2000" dirty="0" err="1">
                <a:solidFill>
                  <a:schemeClr val="accent5">
                    <a:lumMod val="50000"/>
                  </a:schemeClr>
                </a:solidFill>
              </a:rPr>
              <a:t>test_design</a:t>
            </a:r>
            <a:r>
              <a:rPr lang="en-US" sz="2000" dirty="0">
                <a:solidFill>
                  <a:schemeClr val="accent5">
                    <a:lumMod val="50000"/>
                  </a:schemeClr>
                </a:solidFill>
              </a:rPr>
              <a:t>/</a:t>
            </a:r>
            <a:r>
              <a:rPr lang="en-US" sz="2000" dirty="0" err="1">
                <a:solidFill>
                  <a:schemeClr val="accent5">
                    <a:lumMod val="50000"/>
                  </a:schemeClr>
                </a:solidFill>
              </a:rPr>
              <a:t>four_pillars_khorikov.html</a:t>
            </a:r>
            <a:endParaRPr lang="en-US" sz="2000"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85913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B044F39B-1CD2-371A-8C78-46B07E112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Diamond Test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06136FE-9388-2F10-C867-F75CE05AB5B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518557C-7C33-A449-BE2B-DD9B58F4A5B0}" type="slidenum">
              <a:rPr lang="fr-FR" smtClean="0"/>
              <a:pPr/>
              <a:t>7</a:t>
            </a:fld>
            <a:endParaRPr lang="fr-FR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2319A255-E7F3-322B-B3E3-BCF1DEE6600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Vocabulary</a:t>
            </a: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78CD0F33-1884-E545-C10E-1E2B5692030E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r>
              <a:rPr lang="fr-FR"/>
              <a:t>Nerea Enrique | StandAAArdise your tests | Forum PHP 2024</a:t>
            </a:r>
            <a:endParaRPr lang="fr-FR" dirty="0"/>
          </a:p>
        </p:txBody>
      </p:sp>
      <p:sp>
        <p:nvSpPr>
          <p:cNvPr id="8" name="AutoShape 4">
            <a:extLst>
              <a:ext uri="{FF2B5EF4-FFF2-40B4-BE49-F238E27FC236}">
                <a16:creationId xmlns:a16="http://schemas.microsoft.com/office/drawing/2014/main" id="{CF762E02-A81C-3A7C-CEE9-3ABAB3C3AB9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59792" y="5562599"/>
            <a:ext cx="3531031" cy="3531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BF196D57-B5F1-EF6C-9086-2D30B2117EBD}"/>
              </a:ext>
            </a:extLst>
          </p:cNvPr>
          <p:cNvSpPr/>
          <p:nvPr/>
        </p:nvSpPr>
        <p:spPr>
          <a:xfrm rot="2716992">
            <a:off x="5377209" y="1936934"/>
            <a:ext cx="7533583" cy="7674771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latin typeface="+mj-lt"/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3E56FDF3-0C0B-8102-075D-DE6C0A06A7F8}"/>
              </a:ext>
            </a:extLst>
          </p:cNvPr>
          <p:cNvSpPr txBox="1"/>
          <p:nvPr/>
        </p:nvSpPr>
        <p:spPr>
          <a:xfrm>
            <a:off x="7237869" y="5797660"/>
            <a:ext cx="381226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Coarse-grained unit tests</a:t>
            </a:r>
          </a:p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Acceptance tests</a:t>
            </a:r>
          </a:p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Sociable tests</a:t>
            </a:r>
            <a:endParaRPr lang="en-US" sz="24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AC99531A-ECF6-63E8-5441-9A059CC302B7}"/>
              </a:ext>
            </a:extLst>
          </p:cNvPr>
          <p:cNvSpPr txBox="1"/>
          <p:nvPr/>
        </p:nvSpPr>
        <p:spPr>
          <a:xfrm>
            <a:off x="6754984" y="1012710"/>
            <a:ext cx="477803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QA</a:t>
            </a:r>
          </a:p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Smoke tests</a:t>
            </a:r>
          </a:p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Exploratory tests</a:t>
            </a:r>
            <a:endParaRPr lang="en-US" sz="2400" dirty="0">
              <a:solidFill>
                <a:schemeClr val="bg1">
                  <a:lumMod val="75000"/>
                </a:schemeClr>
              </a:solidFill>
            </a:endParaRP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End-to-End tests</a:t>
            </a:r>
          </a:p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D57B465A-D1B6-56A6-F8D2-ECF6D47B28F1}"/>
              </a:ext>
            </a:extLst>
          </p:cNvPr>
          <p:cNvSpPr txBox="1"/>
          <p:nvPr/>
        </p:nvSpPr>
        <p:spPr>
          <a:xfrm>
            <a:off x="7874261" y="2810665"/>
            <a:ext cx="253947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Contract tests</a:t>
            </a:r>
            <a:endParaRPr lang="en-US" sz="2400" dirty="0">
              <a:solidFill>
                <a:schemeClr val="bg1">
                  <a:lumMod val="75000"/>
                </a:schemeClr>
              </a:solidFill>
            </a:endParaRP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Integration tests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00CFC5BA-274A-649A-AC2F-5C443A2B0F06}"/>
              </a:ext>
            </a:extLst>
          </p:cNvPr>
          <p:cNvSpPr txBox="1"/>
          <p:nvPr/>
        </p:nvSpPr>
        <p:spPr>
          <a:xfrm>
            <a:off x="7442252" y="8719844"/>
            <a:ext cx="340349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Fine-grained unit tests</a:t>
            </a:r>
          </a:p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Solitary tests</a:t>
            </a:r>
          </a:p>
        </p:txBody>
      </p: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D20DEB56-6AE2-537B-1698-82FC634651A1}"/>
              </a:ext>
            </a:extLst>
          </p:cNvPr>
          <p:cNvCxnSpPr>
            <a:cxnSpLocks/>
          </p:cNvCxnSpPr>
          <p:nvPr/>
        </p:nvCxnSpPr>
        <p:spPr>
          <a:xfrm>
            <a:off x="5012842" y="3958821"/>
            <a:ext cx="8517178" cy="0"/>
          </a:xfrm>
          <a:prstGeom prst="line">
            <a:avLst/>
          </a:prstGeom>
          <a:ln w="12700">
            <a:solidFill>
              <a:schemeClr val="bg1"/>
            </a:solidFill>
            <a:prstDash val="dash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196A5925-FC92-AFC5-CE16-D1388D762F1A}"/>
              </a:ext>
            </a:extLst>
          </p:cNvPr>
          <p:cNvCxnSpPr>
            <a:cxnSpLocks/>
          </p:cNvCxnSpPr>
          <p:nvPr/>
        </p:nvCxnSpPr>
        <p:spPr>
          <a:xfrm>
            <a:off x="4895748" y="8400582"/>
            <a:ext cx="10804035" cy="0"/>
          </a:xfrm>
          <a:prstGeom prst="line">
            <a:avLst/>
          </a:prstGeom>
          <a:ln w="12700">
            <a:solidFill>
              <a:schemeClr val="bg1"/>
            </a:solidFill>
            <a:prstDash val="dash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217FA051-9DA8-7B39-B1FC-0DE44CD42D50}"/>
              </a:ext>
            </a:extLst>
          </p:cNvPr>
          <p:cNvCxnSpPr>
            <a:cxnSpLocks/>
          </p:cNvCxnSpPr>
          <p:nvPr/>
        </p:nvCxnSpPr>
        <p:spPr>
          <a:xfrm>
            <a:off x="6876692" y="2402144"/>
            <a:ext cx="5086283" cy="0"/>
          </a:xfrm>
          <a:prstGeom prst="line">
            <a:avLst/>
          </a:prstGeom>
          <a:ln w="12700">
            <a:solidFill>
              <a:schemeClr val="bg1"/>
            </a:solidFill>
            <a:prstDash val="dash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" name="Graphique 1">
            <a:extLst>
              <a:ext uri="{FF2B5EF4-FFF2-40B4-BE49-F238E27FC236}">
                <a16:creationId xmlns:a16="http://schemas.microsoft.com/office/drawing/2014/main" id="{294EB199-46D3-A9AB-7920-C247ED399A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5861" y="1476374"/>
            <a:ext cx="471712" cy="526563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5AA0140B-B23A-76D1-37B5-A353A64650EE}"/>
              </a:ext>
            </a:extLst>
          </p:cNvPr>
          <p:cNvSpPr txBox="1"/>
          <p:nvPr/>
        </p:nvSpPr>
        <p:spPr>
          <a:xfrm>
            <a:off x="3563655" y="10720363"/>
            <a:ext cx="111606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b="1" dirty="0">
                <a:solidFill>
                  <a:schemeClr val="accent5">
                    <a:lumMod val="50000"/>
                  </a:schemeClr>
                </a:solidFill>
              </a:rPr>
              <a:t>Source</a:t>
            </a:r>
            <a:r>
              <a:rPr lang="en-US" sz="2000" dirty="0">
                <a:solidFill>
                  <a:schemeClr val="accent5">
                    <a:lumMod val="50000"/>
                  </a:schemeClr>
                </a:solidFill>
              </a:rPr>
              <a:t>: https://</a:t>
            </a:r>
            <a:r>
              <a:rPr lang="en-US" sz="2000" dirty="0" err="1">
                <a:solidFill>
                  <a:schemeClr val="accent5">
                    <a:lumMod val="50000"/>
                  </a:schemeClr>
                </a:solidFill>
              </a:rPr>
              <a:t>tpierrain.blogspot.com</a:t>
            </a:r>
            <a:r>
              <a:rPr lang="en-US" sz="2000" dirty="0">
                <a:solidFill>
                  <a:schemeClr val="accent5">
                    <a:lumMod val="50000"/>
                  </a:schemeClr>
                </a:solidFill>
              </a:rPr>
              <a:t>/2021/03/outside-in-diamond-tdd-1-style-made.html</a:t>
            </a:r>
          </a:p>
        </p:txBody>
      </p:sp>
    </p:spTree>
    <p:extLst>
      <p:ext uri="{BB962C8B-B14F-4D97-AF65-F5344CB8AC3E}">
        <p14:creationId xmlns:p14="http://schemas.microsoft.com/office/powerpoint/2010/main" val="27518537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 : coins arrondis 27">
            <a:extLst>
              <a:ext uri="{FF2B5EF4-FFF2-40B4-BE49-F238E27FC236}">
                <a16:creationId xmlns:a16="http://schemas.microsoft.com/office/drawing/2014/main" id="{6C7AB7D0-1576-F1CE-B16E-18B419186641}"/>
              </a:ext>
            </a:extLst>
          </p:cNvPr>
          <p:cNvSpPr/>
          <p:nvPr/>
        </p:nvSpPr>
        <p:spPr>
          <a:xfrm>
            <a:off x="13242471" y="9111343"/>
            <a:ext cx="4391719" cy="193126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latin typeface="+mj-lt"/>
            </a:endParaRPr>
          </a:p>
        </p:txBody>
      </p:sp>
      <p:sp>
        <p:nvSpPr>
          <p:cNvPr id="27" name="Rectangle : coins arrondis 26">
            <a:extLst>
              <a:ext uri="{FF2B5EF4-FFF2-40B4-BE49-F238E27FC236}">
                <a16:creationId xmlns:a16="http://schemas.microsoft.com/office/drawing/2014/main" id="{47717EFA-3094-D483-B6CE-87671EC0B6C0}"/>
              </a:ext>
            </a:extLst>
          </p:cNvPr>
          <p:cNvSpPr/>
          <p:nvPr/>
        </p:nvSpPr>
        <p:spPr>
          <a:xfrm>
            <a:off x="14515358" y="528642"/>
            <a:ext cx="3428999" cy="322132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latin typeface="+mj-lt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F5740C2-268F-1019-A300-7B06B456B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Fine-grained unit tests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053B7484-8176-D4AB-34AE-A5F8FE1BC31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518557C-7C33-A449-BE2B-DD9B58F4A5B0}" type="slidenum">
              <a:rPr lang="fr-FR" smtClean="0"/>
              <a:pPr/>
              <a:t>8</a:t>
            </a:fld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91996AE-924A-C4A4-BB0B-5C677E100E8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Vocabulary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A5C5807-1A07-260D-8B3F-3139A85238D5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r>
              <a:rPr lang="fr-FR"/>
              <a:t>Nerea Enrique | StandAAArdise your tests | Forum PHP 2024</a:t>
            </a:r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C0C25D2C-B963-4881-0259-803909E6DA22}"/>
              </a:ext>
            </a:extLst>
          </p:cNvPr>
          <p:cNvSpPr/>
          <p:nvPr/>
        </p:nvSpPr>
        <p:spPr>
          <a:xfrm>
            <a:off x="1895477" y="2313991"/>
            <a:ext cx="9301258" cy="8434873"/>
          </a:xfrm>
          <a:prstGeom prst="round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dirty="0">
              <a:latin typeface="+mj-lt"/>
            </a:endParaRPr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26598EFA-BDFA-33F2-3CC5-198EEA5D6E96}"/>
              </a:ext>
            </a:extLst>
          </p:cNvPr>
          <p:cNvSpPr/>
          <p:nvPr/>
        </p:nvSpPr>
        <p:spPr>
          <a:xfrm>
            <a:off x="8136293" y="5505757"/>
            <a:ext cx="2681093" cy="2345083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2"/>
                </a:solidFill>
                <a:latin typeface="+mj-lt"/>
              </a:rPr>
              <a:t>Unit behavior to test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EABEBE43-3068-761C-9A87-90AB12C36B3C}"/>
              </a:ext>
            </a:extLst>
          </p:cNvPr>
          <p:cNvSpPr txBox="1"/>
          <p:nvPr/>
        </p:nvSpPr>
        <p:spPr>
          <a:xfrm>
            <a:off x="5625822" y="2659047"/>
            <a:ext cx="18405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/>
              <a:t>My product</a:t>
            </a: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BD7D491B-19EA-D715-B16E-F84A4B67DCEF}"/>
              </a:ext>
            </a:extLst>
          </p:cNvPr>
          <p:cNvSpPr/>
          <p:nvPr/>
        </p:nvSpPr>
        <p:spPr>
          <a:xfrm>
            <a:off x="2945423" y="7047711"/>
            <a:ext cx="2985796" cy="3004457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+mj-lt"/>
              </a:rPr>
              <a:t>A service</a:t>
            </a: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D462376B-A18F-19EA-53E0-AE8877FABF1A}"/>
              </a:ext>
            </a:extLst>
          </p:cNvPr>
          <p:cNvSpPr/>
          <p:nvPr/>
        </p:nvSpPr>
        <p:spPr>
          <a:xfrm>
            <a:off x="2945423" y="3454481"/>
            <a:ext cx="2985796" cy="3004457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+mj-lt"/>
              </a:rPr>
              <a:t>A repository</a:t>
            </a:r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09D1AB5C-99BC-D5D8-F8E3-B48692C8B1CA}"/>
              </a:ext>
            </a:extLst>
          </p:cNvPr>
          <p:cNvSpPr/>
          <p:nvPr/>
        </p:nvSpPr>
        <p:spPr>
          <a:xfrm>
            <a:off x="13022460" y="5176070"/>
            <a:ext cx="2985796" cy="3004457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+mj-lt"/>
              </a:rPr>
              <a:t>An API</a:t>
            </a:r>
          </a:p>
        </p:txBody>
      </p: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9D946150-D3AA-3BF1-16F5-C5E65D448D0D}"/>
              </a:ext>
            </a:extLst>
          </p:cNvPr>
          <p:cNvCxnSpPr>
            <a:cxnSpLocks/>
            <a:stCxn id="6" idx="1"/>
            <a:endCxn id="10" idx="6"/>
          </p:cNvCxnSpPr>
          <p:nvPr/>
        </p:nvCxnSpPr>
        <p:spPr>
          <a:xfrm flipH="1" flipV="1">
            <a:off x="5931219" y="4956710"/>
            <a:ext cx="2205074" cy="172158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8751BD95-CB33-738A-FDC0-3C4524F397E3}"/>
              </a:ext>
            </a:extLst>
          </p:cNvPr>
          <p:cNvCxnSpPr>
            <a:cxnSpLocks/>
            <a:stCxn id="6" idx="1"/>
            <a:endCxn id="9" idx="6"/>
          </p:cNvCxnSpPr>
          <p:nvPr/>
        </p:nvCxnSpPr>
        <p:spPr>
          <a:xfrm flipH="1">
            <a:off x="5931219" y="6678299"/>
            <a:ext cx="2205074" cy="187164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05C5EB3D-C3E1-297F-064C-BA67ADBF1FD6}"/>
              </a:ext>
            </a:extLst>
          </p:cNvPr>
          <p:cNvCxnSpPr>
            <a:cxnSpLocks/>
            <a:stCxn id="6" idx="3"/>
            <a:endCxn id="11" idx="2"/>
          </p:cNvCxnSpPr>
          <p:nvPr/>
        </p:nvCxnSpPr>
        <p:spPr>
          <a:xfrm>
            <a:off x="10817386" y="6678299"/>
            <a:ext cx="220507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3" name="Ellipse 22">
            <a:extLst>
              <a:ext uri="{FF2B5EF4-FFF2-40B4-BE49-F238E27FC236}">
                <a16:creationId xmlns:a16="http://schemas.microsoft.com/office/drawing/2014/main" id="{5B78482F-BA11-61C0-912E-EA089F8DD9B3}"/>
              </a:ext>
            </a:extLst>
          </p:cNvPr>
          <p:cNvSpPr/>
          <p:nvPr/>
        </p:nvSpPr>
        <p:spPr>
          <a:xfrm>
            <a:off x="17006601" y="1993705"/>
            <a:ext cx="627589" cy="63151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latin typeface="+mj-lt"/>
            </a:endParaRPr>
          </a:p>
        </p:txBody>
      </p:sp>
      <p:pic>
        <p:nvPicPr>
          <p:cNvPr id="24" name="Graphique 23">
            <a:extLst>
              <a:ext uri="{FF2B5EF4-FFF2-40B4-BE49-F238E27FC236}">
                <a16:creationId xmlns:a16="http://schemas.microsoft.com/office/drawing/2014/main" id="{F5F83D09-106A-BCA2-7F3D-735EE489F2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5861" y="1476374"/>
            <a:ext cx="471712" cy="526563"/>
          </a:xfrm>
          <a:prstGeom prst="rect">
            <a:avLst/>
          </a:prstGeom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BCD2CB3A-1162-04E1-36D6-2126E4F4F36B}"/>
              </a:ext>
            </a:extLst>
          </p:cNvPr>
          <p:cNvSpPr txBox="1"/>
          <p:nvPr/>
        </p:nvSpPr>
        <p:spPr>
          <a:xfrm>
            <a:off x="13359895" y="9671371"/>
            <a:ext cx="415370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strike="sngStrike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🛡 Protection against regressions</a:t>
            </a:r>
          </a:p>
          <a:p>
            <a:pPr algn="l"/>
            <a:r>
              <a:rPr lang="en-US" sz="2000" strike="sngStrike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💪 Resistance to refactoring</a:t>
            </a:r>
          </a:p>
          <a:p>
            <a:pPr algn="l"/>
            <a:r>
              <a:rPr lang="en-US" sz="2000" dirty="0"/>
              <a:t>🚄 Fast feedback</a:t>
            </a:r>
          </a:p>
          <a:p>
            <a:pPr algn="l"/>
            <a:r>
              <a:rPr lang="en-US" sz="2000" strike="sngStrike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🤓 Maintainability</a:t>
            </a:r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8C4BED48-24D4-B6F2-641D-D32BAC8E8169}"/>
              </a:ext>
            </a:extLst>
          </p:cNvPr>
          <p:cNvSpPr/>
          <p:nvPr/>
        </p:nvSpPr>
        <p:spPr>
          <a:xfrm>
            <a:off x="17018710" y="1266152"/>
            <a:ext cx="627589" cy="671089"/>
          </a:xfrm>
          <a:prstGeom prst="ellipse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 dirty="0">
              <a:latin typeface="+mj-lt"/>
            </a:endParaRPr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EFE2DA22-A3C3-3A4A-EB0C-F82AB5FE5098}"/>
              </a:ext>
            </a:extLst>
          </p:cNvPr>
          <p:cNvSpPr/>
          <p:nvPr/>
        </p:nvSpPr>
        <p:spPr>
          <a:xfrm>
            <a:off x="17006601" y="2686853"/>
            <a:ext cx="627589" cy="63151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latin typeface="+mj-lt"/>
            </a:endParaRP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E907FEE0-2920-5EDE-62D7-F16EE952607B}"/>
              </a:ext>
            </a:extLst>
          </p:cNvPr>
          <p:cNvSpPr txBox="1"/>
          <p:nvPr/>
        </p:nvSpPr>
        <p:spPr>
          <a:xfrm>
            <a:off x="14654895" y="1394539"/>
            <a:ext cx="20906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+mj-lt"/>
              </a:rPr>
              <a:t>Fast </a:t>
            </a:r>
            <a:r>
              <a:rPr lang="en-US" sz="2400" dirty="0" err="1">
                <a:latin typeface="+mj-lt"/>
              </a:rPr>
              <a:t>Implem</a:t>
            </a:r>
            <a:r>
              <a:rPr lang="en-US" sz="2400" dirty="0">
                <a:latin typeface="+mj-lt"/>
              </a:rPr>
              <a:t>’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A8AEC955-71A6-F1E6-4728-16FB65D9E9CF}"/>
              </a:ext>
            </a:extLst>
          </p:cNvPr>
          <p:cNvSpPr txBox="1"/>
          <p:nvPr/>
        </p:nvSpPr>
        <p:spPr>
          <a:xfrm>
            <a:off x="14679582" y="2083158"/>
            <a:ext cx="14029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+mj-lt"/>
              </a:rPr>
              <a:t>Doubles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FCFBDE60-5916-2F2F-58B5-DA6DD7EEF660}"/>
              </a:ext>
            </a:extLst>
          </p:cNvPr>
          <p:cNvSpPr txBox="1"/>
          <p:nvPr/>
        </p:nvSpPr>
        <p:spPr>
          <a:xfrm>
            <a:off x="14679582" y="2771777"/>
            <a:ext cx="8322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+mj-lt"/>
              </a:rPr>
              <a:t>Real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A586002B-57CC-837B-B70E-E165AD0D8B06}"/>
              </a:ext>
            </a:extLst>
          </p:cNvPr>
          <p:cNvSpPr txBox="1"/>
          <p:nvPr/>
        </p:nvSpPr>
        <p:spPr>
          <a:xfrm>
            <a:off x="15419528" y="616794"/>
            <a:ext cx="12650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i="1" dirty="0"/>
              <a:t>Legend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E6A0053D-1F20-2C9E-9175-E2367AC233A3}"/>
              </a:ext>
            </a:extLst>
          </p:cNvPr>
          <p:cNvSpPr txBox="1"/>
          <p:nvPr/>
        </p:nvSpPr>
        <p:spPr>
          <a:xfrm>
            <a:off x="14725267" y="9161907"/>
            <a:ext cx="13115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i="1" dirty="0"/>
              <a:t>4 pillars</a:t>
            </a:r>
          </a:p>
        </p:txBody>
      </p:sp>
    </p:spTree>
    <p:extLst>
      <p:ext uri="{BB962C8B-B14F-4D97-AF65-F5344CB8AC3E}">
        <p14:creationId xmlns:p14="http://schemas.microsoft.com/office/powerpoint/2010/main" val="1974363533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Ekino-theme-couleurs">
      <a:dk1>
        <a:srgbClr val="1D1D1B"/>
      </a:dk1>
      <a:lt1>
        <a:srgbClr val="FFFFFF"/>
      </a:lt1>
      <a:dk2>
        <a:srgbClr val="051B30"/>
      </a:dk2>
      <a:lt2>
        <a:srgbClr val="FFFFFF"/>
      </a:lt2>
      <a:accent1>
        <a:srgbClr val="FFE548"/>
      </a:accent1>
      <a:accent2>
        <a:srgbClr val="606060"/>
      </a:accent2>
      <a:accent3>
        <a:srgbClr val="244361"/>
      </a:accent3>
      <a:accent4>
        <a:srgbClr val="FFE548"/>
      </a:accent4>
      <a:accent5>
        <a:srgbClr val="C5C5C5"/>
      </a:accent5>
      <a:accent6>
        <a:srgbClr val="53718E"/>
      </a:accent6>
      <a:hlink>
        <a:srgbClr val="051B30"/>
      </a:hlink>
      <a:folHlink>
        <a:srgbClr val="FFE548"/>
      </a:folHlink>
    </a:clrScheme>
    <a:fontScheme name="ekino">
      <a:majorFont>
        <a:latin typeface="Graphik Semibold"/>
        <a:ea typeface=""/>
        <a:cs typeface=""/>
      </a:majorFont>
      <a:minorFont>
        <a:latin typeface="Graphik Regular"/>
        <a:ea typeface=""/>
        <a:cs typeface="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 sz="2400" dirty="0">
            <a:latin typeface="+mj-lt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2"/>
        </a:lnRef>
        <a:fillRef idx="0">
          <a:schemeClr val="accent2"/>
        </a:fillRef>
        <a:effectRef idx="0">
          <a:schemeClr val="accent2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defRPr sz="24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ésentation1" id="{E4776B70-D94F-6840-98C8-FF179138C6CF}" vid="{73959012-5052-F24F-840C-99C8C4EF5CC5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igrationWizId xmlns="923b11bd-0051-48b8-b23d-d0df5cf49e50" xsi:nil="true"/>
    <MigrationWizIdVersion xmlns="923b11bd-0051-48b8-b23d-d0df5cf49e50" xsi:nil="true"/>
    <MigrationWizIdPermissions xmlns="923b11bd-0051-48b8-b23d-d0df5cf49e50" xsi:nil="true"/>
    <TaxCatchAll xmlns="7c66f9e4-1917-44ca-b5e9-33e9bc94584b" xsi:nil="true"/>
    <lcf76f155ced4ddcb4097134ff3c332f xmlns="923b11bd-0051-48b8-b23d-d0df5cf49e50">
      <Terms xmlns="http://schemas.microsoft.com/office/infopath/2007/PartnerControls"/>
    </lcf76f155ced4ddcb4097134ff3c332f>
    <SharedWithUsers xmlns="7c66f9e4-1917-44ca-b5e9-33e9bc94584b">
      <UserInfo>
        <DisplayName>Dimitris Strogilos</DisplayName>
        <AccountId>124</AccountId>
        <AccountType/>
      </UserInfo>
      <UserInfo>
        <DisplayName>Maxime Dubourg</DisplayName>
        <AccountId>1156</AccountId>
        <AccountType/>
      </UserInfo>
      <UserInfo>
        <DisplayName>Malika ACHMAOUI</DisplayName>
        <AccountId>1426</AccountId>
        <AccountType/>
      </UserInfo>
    </SharedWithUsers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1DD84D82DC59D46B9BF46FB5A43380F" ma:contentTypeVersion="21" ma:contentTypeDescription="Create a new document." ma:contentTypeScope="" ma:versionID="c807e6c5508de7efee01ff0341a113f7">
  <xsd:schema xmlns:xsd="http://www.w3.org/2001/XMLSchema" xmlns:xs="http://www.w3.org/2001/XMLSchema" xmlns:p="http://schemas.microsoft.com/office/2006/metadata/properties" xmlns:ns2="923b11bd-0051-48b8-b23d-d0df5cf49e50" xmlns:ns3="7c66f9e4-1917-44ca-b5e9-33e9bc94584b" targetNamespace="http://schemas.microsoft.com/office/2006/metadata/properties" ma:root="true" ma:fieldsID="0865e060b042e283706ce8884654a1a6" ns2:_="" ns3:_="">
    <xsd:import namespace="923b11bd-0051-48b8-b23d-d0df5cf49e50"/>
    <xsd:import namespace="7c66f9e4-1917-44ca-b5e9-33e9bc94584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DateTaken" minOccurs="0"/>
                <xsd:element ref="ns2:MediaServiceLocation" minOccurs="0"/>
                <xsd:element ref="ns2:MediaLengthInSeconds" minOccurs="0"/>
                <xsd:element ref="ns2:MigrationWizId" minOccurs="0"/>
                <xsd:element ref="ns2:MigrationWizIdPermissions" minOccurs="0"/>
                <xsd:element ref="ns2:MigrationWizIdVersion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3b11bd-0051-48b8-b23d-d0df5cf49e5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LengthInSeconds" ma:index="16" nillable="true" ma:displayName="MediaLengthInSeconds" ma:hidden="true" ma:internalName="MediaLengthInSeconds" ma:readOnly="true">
      <xsd:simpleType>
        <xsd:restriction base="dms:Unknown"/>
      </xsd:simpleType>
    </xsd:element>
    <xsd:element name="MigrationWizId" ma:index="17" nillable="true" ma:displayName="MigrationWizId" ma:internalName="MigrationWizId">
      <xsd:simpleType>
        <xsd:restriction base="dms:Text"/>
      </xsd:simpleType>
    </xsd:element>
    <xsd:element name="MigrationWizIdPermissions" ma:index="18" nillable="true" ma:displayName="MigrationWizIdPermissions" ma:internalName="MigrationWizIdPermissions">
      <xsd:simpleType>
        <xsd:restriction base="dms:Text"/>
      </xsd:simpleType>
    </xsd:element>
    <xsd:element name="MigrationWizIdVersion" ma:index="19" nillable="true" ma:displayName="MigrationWizIdVersion" ma:internalName="MigrationWizIdVersion">
      <xsd:simpleType>
        <xsd:restriction base="dms:Text"/>
      </xsd:simpleType>
    </xsd:element>
    <xsd:element name="MediaServiceAutoKeyPoints" ma:index="2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3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25" nillable="true" ma:taxonomy="true" ma:internalName="lcf76f155ced4ddcb4097134ff3c332f" ma:taxonomyFieldName="MediaServiceImageTags" ma:displayName="Image Tags" ma:readOnly="false" ma:fieldId="{5cf76f15-5ced-4ddc-b409-7134ff3c332f}" ma:taxonomyMulti="true" ma:sspId="8870de15-bcca-44b9-b7b5-b2794476cd48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7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c66f9e4-1917-44ca-b5e9-33e9bc94584b" elementFormDefault="qualified">
    <xsd:import namespace="http://schemas.microsoft.com/office/2006/documentManagement/types"/>
    <xsd:import namespace="http://schemas.microsoft.com/office/infopath/2007/PartnerControls"/>
    <xsd:element name="SharedWithUsers" ma:index="2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6" nillable="true" ma:displayName="Taxonomy Catch All Column" ma:hidden="true" ma:list="{efc4a160-a596-4401-890e-f9dad79e3fd4}" ma:internalName="TaxCatchAll" ma:showField="CatchAllData" ma:web="7c66f9e4-1917-44ca-b5e9-33e9bc94584b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EE7F402-4602-450D-B5C2-D7C99F67CD03}">
  <ds:schemaRefs>
    <ds:schemaRef ds:uri="http://www.w3.org/XML/1998/namespace"/>
    <ds:schemaRef ds:uri="http://schemas.microsoft.com/office/2006/documentManagement/types"/>
    <ds:schemaRef ds:uri="http://purl.org/dc/terms/"/>
    <ds:schemaRef ds:uri="http://schemas.microsoft.com/office/2006/metadata/properties"/>
    <ds:schemaRef ds:uri="http://purl.org/dc/dcmitype/"/>
    <ds:schemaRef ds:uri="http://schemas.microsoft.com/office/infopath/2007/PartnerControls"/>
    <ds:schemaRef ds:uri="7c66f9e4-1917-44ca-b5e9-33e9bc94584b"/>
    <ds:schemaRef ds:uri="http://schemas.openxmlformats.org/package/2006/metadata/core-properties"/>
    <ds:schemaRef ds:uri="923b11bd-0051-48b8-b23d-d0df5cf49e50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643E639A-3459-40C9-91DB-A94709B71B08}">
  <ds:schemaRefs>
    <ds:schemaRef ds:uri="7c66f9e4-1917-44ca-b5e9-33e9bc94584b"/>
    <ds:schemaRef ds:uri="923b11bd-0051-48b8-b23d-d0df5cf49e50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2EEDB90B-69F5-414C-A9EE-B2E83CE5E80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49680</TotalTime>
  <Words>1980</Words>
  <Application>Microsoft Macintosh PowerPoint</Application>
  <PresentationFormat>Personnalisé</PresentationFormat>
  <Paragraphs>433</Paragraphs>
  <Slides>31</Slides>
  <Notes>26</Notes>
  <HiddenSlides>0</HiddenSlides>
  <MMClips>0</MMClips>
  <ScaleCrop>false</ScaleCrop>
  <HeadingPairs>
    <vt:vector size="6" baseType="variant">
      <vt:variant>
        <vt:lpstr>Polices utilisées</vt:lpstr>
      </vt:variant>
      <vt:variant>
        <vt:i4>12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31</vt:i4>
      </vt:variant>
    </vt:vector>
  </HeadingPairs>
  <TitlesOfParts>
    <vt:vector size="44" baseType="lpstr">
      <vt:lpstr>-apple-system</vt:lpstr>
      <vt:lpstr>Arial</vt:lpstr>
      <vt:lpstr>Calibri</vt:lpstr>
      <vt:lpstr>Graphik Bold</vt:lpstr>
      <vt:lpstr>Graphik Light</vt:lpstr>
      <vt:lpstr>Graphik Medium</vt:lpstr>
      <vt:lpstr>Graphik Regular</vt:lpstr>
      <vt:lpstr>Graphik Semibold</vt:lpstr>
      <vt:lpstr>Graphik-Light</vt:lpstr>
      <vt:lpstr>Graphik-SemiboldItalic</vt:lpstr>
      <vt:lpstr>Slack-Lato</vt:lpstr>
      <vt:lpstr>Times</vt:lpstr>
      <vt:lpstr>Thème Office</vt:lpstr>
      <vt:lpstr>StandAAArdise your tests</vt:lpstr>
      <vt:lpstr>Hola!</vt:lpstr>
      <vt:lpstr>Content</vt:lpstr>
      <vt:lpstr>Coffee time</vt:lpstr>
      <vt:lpstr>❓</vt:lpstr>
      <vt:lpstr>Vocabulary</vt:lpstr>
      <vt:lpstr>4 pillars of a good test</vt:lpstr>
      <vt:lpstr>Diamond Test</vt:lpstr>
      <vt:lpstr>Fine-grained unit tests</vt:lpstr>
      <vt:lpstr>Coarse-grained unit tests</vt:lpstr>
      <vt:lpstr>Integration tests</vt:lpstr>
      <vt:lpstr>End-to-end</vt:lpstr>
      <vt:lpstr>4 Pillars of a good test</vt:lpstr>
      <vt:lpstr>Let’s talk AAA 🗣️</vt:lpstr>
      <vt:lpstr>History</vt:lpstr>
      <vt:lpstr>But why?</vt:lpstr>
      <vt:lpstr>WhAAAt’s behind?</vt:lpstr>
      <vt:lpstr>WhAAAt’s behind?</vt:lpstr>
      <vt:lpstr>What can it bring?</vt:lpstr>
      <vt:lpstr>Advantage</vt:lpstr>
      <vt:lpstr>Présentation PowerPoint</vt:lpstr>
      <vt:lpstr>Given, when, then</vt:lpstr>
      <vt:lpstr>Everything mixes 👩‍🍳</vt:lpstr>
      <vt:lpstr>Présentation PowerPoint</vt:lpstr>
      <vt:lpstr>Downsides</vt:lpstr>
      <vt:lpstr>Demo 👩‍💻</vt:lpstr>
      <vt:lpstr>Context</vt:lpstr>
      <vt:lpstr>Conclusion</vt:lpstr>
      <vt:lpstr>Sources 1/2</vt:lpstr>
      <vt:lpstr>Sources 2/2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Dimitris Strogilos</dc:creator>
  <cp:lastModifiedBy>Nerea Enrique</cp:lastModifiedBy>
  <cp:revision>35</cp:revision>
  <dcterms:created xsi:type="dcterms:W3CDTF">2023-01-23T10:05:35Z</dcterms:created>
  <dcterms:modified xsi:type="dcterms:W3CDTF">2024-10-10T08:17:26Z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0x01010041DD84D82DC59D46B9BF46FB5A43380F</vt:lpwstr>
  </property>
  <property fmtid="{D5CDD505-2E9C-101B-9397-08002B2CF9AE}" pid="3" name="MediaServiceImageTags">
    <vt:lpwstr/>
  </property>
  <property fmtid="{D5CDD505-2E9C-101B-9397-08002B2CF9AE}" pid="4" name="MSIP_Label_8a91ff7a-b84e-424f-a32e-9cb95ebe0773_Enabled">
    <vt:lpwstr>true</vt:lpwstr>
  </property>
  <property fmtid="{D5CDD505-2E9C-101B-9397-08002B2CF9AE}" pid="5" name="MSIP_Label_8a91ff7a-b84e-424f-a32e-9cb95ebe0773_SetDate">
    <vt:lpwstr>2024-02-22T07:51:05Z</vt:lpwstr>
  </property>
  <property fmtid="{D5CDD505-2E9C-101B-9397-08002B2CF9AE}" pid="6" name="MSIP_Label_8a91ff7a-b84e-424f-a32e-9cb95ebe0773_Method">
    <vt:lpwstr>Privileged</vt:lpwstr>
  </property>
  <property fmtid="{D5CDD505-2E9C-101B-9397-08002B2CF9AE}" pid="7" name="MSIP_Label_8a91ff7a-b84e-424f-a32e-9cb95ebe0773_Name">
    <vt:lpwstr>8a91ff7a-b84e-424f-a32e-9cb95ebe0773</vt:lpwstr>
  </property>
  <property fmtid="{D5CDD505-2E9C-101B-9397-08002B2CF9AE}" pid="8" name="MSIP_Label_8a91ff7a-b84e-424f-a32e-9cb95ebe0773_SiteId">
    <vt:lpwstr>c7ed5557-a5c8-4435-9fab-ada7abcdc01b</vt:lpwstr>
  </property>
  <property fmtid="{D5CDD505-2E9C-101B-9397-08002B2CF9AE}" pid="9" name="MSIP_Label_8a91ff7a-b84e-424f-a32e-9cb95ebe0773_ActionId">
    <vt:lpwstr>980616e9-bccb-48c3-8696-da2d68779872</vt:lpwstr>
  </property>
  <property fmtid="{D5CDD505-2E9C-101B-9397-08002B2CF9AE}" pid="10" name="MSIP_Label_8a91ff7a-b84e-424f-a32e-9cb95ebe0773_ContentBits">
    <vt:lpwstr>0</vt:lpwstr>
  </property>
</Properties>
</file>